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C33B-7B1F-47A9-B4DC-48A59599B4BD}" type="datetimeFigureOut">
              <a:rPr lang="sl-SI" smtClean="0"/>
              <a:pPr/>
              <a:t>31.8.2012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D7B6E-0329-436F-A022-F130F64F95BF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2232248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5th International Technology Transfer Conference, 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26. – 27. September 2012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800" dirty="0" smtClean="0"/>
              <a:t>Title of the technology</a:t>
            </a:r>
            <a:br>
              <a:rPr lang="en-US" sz="2800" dirty="0" smtClean="0"/>
            </a:br>
            <a:r>
              <a:rPr lang="en-US" sz="1600" dirty="0" smtClean="0"/>
              <a:t>Tagline</a:t>
            </a:r>
            <a:br>
              <a:rPr lang="en-US" sz="1600" dirty="0" smtClean="0"/>
            </a:br>
            <a:r>
              <a:rPr lang="en-US" sz="1600" dirty="0" smtClean="0"/>
              <a:t>Author, emails</a:t>
            </a:r>
            <a:br>
              <a:rPr lang="en-US" sz="1600" dirty="0" smtClean="0"/>
            </a:br>
            <a:r>
              <a:rPr lang="en-US" sz="1600" dirty="0" smtClean="0"/>
              <a:t>Contact details</a:t>
            </a:r>
            <a:br>
              <a:rPr lang="en-US" sz="1600" dirty="0" smtClean="0"/>
            </a:br>
            <a:r>
              <a:rPr lang="en-US" sz="1600" dirty="0" smtClean="0"/>
              <a:t>Team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356992"/>
            <a:ext cx="4038600" cy="2769171"/>
          </a:xfrm>
        </p:spPr>
        <p:txBody>
          <a:bodyPr>
            <a:normAutofit fontScale="92500" lnSpcReduction="20000"/>
          </a:bodyPr>
          <a:lstStyle/>
          <a:p>
            <a:r>
              <a:rPr lang="en-US" sz="1400" dirty="0" smtClean="0"/>
              <a:t>ABSTRACT</a:t>
            </a:r>
          </a:p>
          <a:p>
            <a:r>
              <a:rPr lang="en-US" sz="1400" dirty="0" smtClean="0"/>
              <a:t>DESCRIPTION, SOLUTION</a:t>
            </a:r>
          </a:p>
          <a:p>
            <a:pPr lvl="1"/>
            <a:r>
              <a:rPr lang="en-US" sz="1200" dirty="0" smtClean="0"/>
              <a:t>What is being offered?</a:t>
            </a:r>
          </a:p>
          <a:p>
            <a:pPr lvl="1"/>
            <a:r>
              <a:rPr lang="en-US" sz="1200" dirty="0" smtClean="0"/>
              <a:t>What </a:t>
            </a:r>
            <a:r>
              <a:rPr lang="en-US" sz="1200" dirty="0"/>
              <a:t>can it be used for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smtClean="0"/>
              <a:t>What </a:t>
            </a:r>
            <a:r>
              <a:rPr lang="en-US" sz="1200" dirty="0"/>
              <a:t>are the main advantages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smtClean="0"/>
              <a:t>Value proposition</a:t>
            </a:r>
          </a:p>
          <a:p>
            <a:pPr lvl="1"/>
            <a:r>
              <a:rPr lang="en-US" sz="1200" dirty="0" smtClean="0"/>
              <a:t>Unique advantages;</a:t>
            </a:r>
          </a:p>
          <a:p>
            <a:pPr lvl="1"/>
            <a:r>
              <a:rPr lang="en-US" sz="1200" dirty="0" smtClean="0"/>
              <a:t>Describe </a:t>
            </a:r>
            <a:r>
              <a:rPr lang="en-US" sz="1200" dirty="0"/>
              <a:t>the technology or product, try to indicate clearly the innovation you propose (provide quantitative data if possible).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3140968"/>
            <a:ext cx="4038600" cy="348925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1400" i="1" dirty="0"/>
              <a:t>Clearly establish the </a:t>
            </a:r>
            <a:r>
              <a:rPr lang="en-US" sz="1400" i="1" dirty="0" smtClean="0"/>
              <a:t>POTENTIAL APPLICATION </a:t>
            </a:r>
            <a:r>
              <a:rPr lang="en-US" sz="1400" i="1" dirty="0"/>
              <a:t>of the technology, perhaps considering more than one field. </a:t>
            </a:r>
            <a:endParaRPr lang="en-US" sz="1400" i="1" dirty="0" smtClean="0"/>
          </a:p>
          <a:p>
            <a:pPr lvl="0"/>
            <a:r>
              <a:rPr lang="en-US" sz="1400" i="1" dirty="0" smtClean="0"/>
              <a:t>CUSTOMER/MARKET: who is </a:t>
            </a:r>
            <a:r>
              <a:rPr lang="sl-SI" sz="1400" i="1" dirty="0" err="1" smtClean="0"/>
              <a:t>customer</a:t>
            </a:r>
            <a:r>
              <a:rPr lang="en-US" sz="1400" i="1" dirty="0" smtClean="0"/>
              <a:t>; profile; examples (top 10); market size, trends; </a:t>
            </a:r>
            <a:r>
              <a:rPr lang="sl-SI" sz="1400" i="1" dirty="0" err="1" smtClean="0"/>
              <a:t>customer</a:t>
            </a:r>
            <a:r>
              <a:rPr lang="sl-SI" sz="1400" i="1" dirty="0" smtClean="0"/>
              <a:t>’s</a:t>
            </a:r>
            <a:r>
              <a:rPr lang="en-US" sz="1400" i="1" dirty="0" smtClean="0"/>
              <a:t> decision making process</a:t>
            </a:r>
            <a:r>
              <a:rPr lang="sl-SI" sz="1400" i="1" dirty="0" smtClean="0"/>
              <a:t>.</a:t>
            </a:r>
            <a:endParaRPr lang="en-US" sz="1400" i="1" dirty="0" smtClean="0"/>
          </a:p>
          <a:p>
            <a:pPr lvl="0"/>
            <a:r>
              <a:rPr lang="en-US" sz="1400" i="1" dirty="0" smtClean="0"/>
              <a:t>TEAM: Provide </a:t>
            </a:r>
            <a:r>
              <a:rPr lang="en-US" sz="1400" i="1" dirty="0"/>
              <a:t>information about the expertise or </a:t>
            </a:r>
            <a:r>
              <a:rPr lang="en-US" sz="1400" i="1" dirty="0" smtClean="0"/>
              <a:t>know-how of the development/management team.</a:t>
            </a:r>
            <a:endParaRPr lang="en-US" sz="1400" dirty="0" smtClean="0"/>
          </a:p>
          <a:p>
            <a:r>
              <a:rPr lang="en-US" sz="1400" dirty="0" smtClean="0"/>
              <a:t>INNOVATION:</a:t>
            </a:r>
          </a:p>
          <a:p>
            <a:pPr lvl="1"/>
            <a:r>
              <a:rPr lang="en-US" sz="1200" dirty="0" smtClean="0"/>
              <a:t>Innovative </a:t>
            </a:r>
            <a:r>
              <a:rPr lang="en-US" sz="1200" dirty="0"/>
              <a:t>Aspects of the Offer: describe clearly the innovative aspects of the technology. Avoid generalities such as best or unique, but try to specify innovation by comparison with prevailing technologies. </a:t>
            </a:r>
            <a:endParaRPr lang="en-US" sz="1200" dirty="0" smtClean="0"/>
          </a:p>
          <a:p>
            <a:pPr lvl="1"/>
            <a:r>
              <a:rPr lang="en-US" sz="1200" dirty="0" smtClean="0"/>
              <a:t>Main </a:t>
            </a:r>
            <a:r>
              <a:rPr lang="en-US" sz="1200" dirty="0"/>
              <a:t>advantages of the Offer: give the main economic advantages / benefits of the technology (if possible in a quantitative way), regarding such elements as performance, ease of use, need of specific know-how, </a:t>
            </a:r>
            <a:r>
              <a:rPr lang="en-US" sz="1200" dirty="0" smtClean="0"/>
              <a:t>or </a:t>
            </a:r>
            <a:r>
              <a:rPr lang="en-US" sz="1200" dirty="0"/>
              <a:t>expertise to adopt your technology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 smtClean="0"/>
              <a:t>Financials /resources: what do you need to further develop/commercialize the technology/product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547664" y="5301208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Figures…</a:t>
            </a:r>
            <a:endParaRPr lang="en-US" dirty="0"/>
          </a:p>
        </p:txBody>
      </p:sp>
      <p:pic>
        <p:nvPicPr>
          <p:cNvPr id="1027" name="Picture 3" descr="H:\WorkTT\Vecji dogodki\5.ITTC\Poster_sekcija\logo\Skupina_TT_IJS_KI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6632"/>
            <a:ext cx="1296144" cy="58149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228184" y="188640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 of the author’s organization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83671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err="1" smtClean="0"/>
              <a:t>This</a:t>
            </a:r>
            <a:r>
              <a:rPr lang="sl-SI" sz="1200" dirty="0" smtClean="0"/>
              <a:t> </a:t>
            </a:r>
            <a:r>
              <a:rPr lang="sl-SI" sz="1200" dirty="0" err="1" smtClean="0"/>
              <a:t>logo</a:t>
            </a:r>
            <a:r>
              <a:rPr lang="sl-SI" sz="1200" dirty="0" smtClean="0"/>
              <a:t> </a:t>
            </a:r>
            <a:r>
              <a:rPr lang="sl-SI" sz="1200" dirty="0" err="1" smtClean="0"/>
              <a:t>must</a:t>
            </a:r>
            <a:r>
              <a:rPr lang="sl-SI" sz="1200" dirty="0" smtClean="0"/>
              <a:t> </a:t>
            </a:r>
            <a:r>
              <a:rPr lang="sl-SI" sz="1200" dirty="0" err="1" smtClean="0"/>
              <a:t>be</a:t>
            </a:r>
            <a:r>
              <a:rPr lang="sl-SI" sz="1200" dirty="0" smtClean="0"/>
              <a:t> </a:t>
            </a:r>
            <a:r>
              <a:rPr lang="sl-SI" sz="1200" dirty="0" err="1" smtClean="0"/>
              <a:t>here</a:t>
            </a:r>
            <a:r>
              <a:rPr lang="sl-SI" sz="1200" dirty="0" smtClean="0"/>
              <a:t>!</a:t>
            </a:r>
            <a:endParaRPr lang="sl-SI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5th International Technology Transfer Conference,  26. – 27. September 2012 Title of the technology Tagline Author, emails Contact details Team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5ITTC_poster_template</dc:title>
  <dc:creator>Robert Blatnik</dc:creator>
  <cp:lastModifiedBy>Robert Blatnik</cp:lastModifiedBy>
  <cp:revision>22</cp:revision>
  <dcterms:created xsi:type="dcterms:W3CDTF">2012-08-08T12:35:48Z</dcterms:created>
  <dcterms:modified xsi:type="dcterms:W3CDTF">2012-08-31T09:22:00Z</dcterms:modified>
</cp:coreProperties>
</file>