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103" r:id="rId5"/>
    <p:sldMasterId id="2147487131" r:id="rId6"/>
    <p:sldMasterId id="2147483928" r:id="rId7"/>
    <p:sldMasterId id="2147487132" r:id="rId8"/>
  </p:sldMasterIdLst>
  <p:notesMasterIdLst>
    <p:notesMasterId r:id="rId16"/>
  </p:notesMasterIdLst>
  <p:handoutMasterIdLst>
    <p:handoutMasterId r:id="rId17"/>
  </p:handoutMasterIdLst>
  <p:sldIdLst>
    <p:sldId id="3042" r:id="rId9"/>
    <p:sldId id="2802" r:id="rId10"/>
    <p:sldId id="2799" r:id="rId11"/>
    <p:sldId id="2795" r:id="rId12"/>
    <p:sldId id="2801" r:id="rId13"/>
    <p:sldId id="2885" r:id="rId14"/>
    <p:sldId id="3053" r:id="rId15"/>
  </p:sldIdLst>
  <p:sldSz cx="12192000" cy="6858000"/>
  <p:notesSz cx="6797675" cy="9926638"/>
  <p:defaultTextStyle>
    <a:defPPr>
      <a:defRPr lang="en-GB"/>
    </a:defPPr>
    <a:lvl1pPr algn="l" rtl="0" eaLnBrk="0" fontAlgn="base" hangingPunct="0">
      <a:spcBef>
        <a:spcPct val="0"/>
      </a:spcBef>
      <a:spcAft>
        <a:spcPct val="0"/>
      </a:spcAft>
      <a:defRPr sz="2400" kern="1200">
        <a:solidFill>
          <a:schemeClr val="tx1"/>
        </a:solidFill>
        <a:latin typeface="Verdana"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Verdana"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Verdana"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Verdana"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Verdana" charset="0"/>
        <a:ea typeface="MS PGothic" charset="-128"/>
        <a:cs typeface="+mn-cs"/>
      </a:defRPr>
    </a:lvl5pPr>
    <a:lvl6pPr marL="2286000" algn="l" defTabSz="914400" rtl="0" eaLnBrk="1" latinLnBrk="0" hangingPunct="1">
      <a:defRPr sz="2400" kern="1200">
        <a:solidFill>
          <a:schemeClr val="tx1"/>
        </a:solidFill>
        <a:latin typeface="Verdana" charset="0"/>
        <a:ea typeface="MS PGothic" charset="-128"/>
        <a:cs typeface="+mn-cs"/>
      </a:defRPr>
    </a:lvl6pPr>
    <a:lvl7pPr marL="2743200" algn="l" defTabSz="914400" rtl="0" eaLnBrk="1" latinLnBrk="0" hangingPunct="1">
      <a:defRPr sz="2400" kern="1200">
        <a:solidFill>
          <a:schemeClr val="tx1"/>
        </a:solidFill>
        <a:latin typeface="Verdana" charset="0"/>
        <a:ea typeface="MS PGothic" charset="-128"/>
        <a:cs typeface="+mn-cs"/>
      </a:defRPr>
    </a:lvl7pPr>
    <a:lvl8pPr marL="3200400" algn="l" defTabSz="914400" rtl="0" eaLnBrk="1" latinLnBrk="0" hangingPunct="1">
      <a:defRPr sz="2400" kern="1200">
        <a:solidFill>
          <a:schemeClr val="tx1"/>
        </a:solidFill>
        <a:latin typeface="Verdana" charset="0"/>
        <a:ea typeface="MS PGothic" charset="-128"/>
        <a:cs typeface="+mn-cs"/>
      </a:defRPr>
    </a:lvl8pPr>
    <a:lvl9pPr marL="3657600" algn="l" defTabSz="914400" rtl="0" eaLnBrk="1" latinLnBrk="0" hangingPunct="1">
      <a:defRPr sz="2400" kern="1200">
        <a:solidFill>
          <a:schemeClr val="tx1"/>
        </a:solidFill>
        <a:latin typeface="Verdana" charset="0"/>
        <a:ea typeface="MS PGothic" charset="-128"/>
        <a:cs typeface="+mn-cs"/>
      </a:defRPr>
    </a:lvl9pPr>
  </p:defaultTextStyle>
  <p:extLst>
    <p:ext uri="{521415D9-36F7-43E2-AB2F-B90AF26B5E84}">
      <p14:sectionLst xmlns:p14="http://schemas.microsoft.com/office/powerpoint/2010/main">
        <p14:section name="Review and seminar process" id="{C56E1246-034F-4373-B00A-038C3CAA8BD6}">
          <p14:sldIdLst>
            <p14:sldId id="3042"/>
            <p14:sldId id="2802"/>
            <p14:sldId id="2799"/>
            <p14:sldId id="2795"/>
            <p14:sldId id="2801"/>
            <p14:sldId id="2885"/>
            <p14:sldId id="3053"/>
          </p14:sldIdLst>
        </p14:section>
      </p14:sectionLst>
    </p:ext>
    <p:ext uri="{EFAFB233-063F-42B5-8137-9DF3F51BA10A}">
      <p15:sldGuideLst xmlns:p15="http://schemas.microsoft.com/office/powerpoint/2012/main">
        <p15:guide id="1" orient="horz" pos="731">
          <p15:clr>
            <a:srgbClr val="A4A3A4"/>
          </p15:clr>
        </p15:guide>
        <p15:guide id="2" orient="horz" pos="2568">
          <p15:clr>
            <a:srgbClr val="A4A3A4"/>
          </p15:clr>
        </p15:guide>
        <p15:guide id="3" orient="horz" pos="2772">
          <p15:clr>
            <a:srgbClr val="A4A3A4"/>
          </p15:clr>
        </p15:guide>
        <p15:guide id="4" orient="horz" pos="3113">
          <p15:clr>
            <a:srgbClr val="A4A3A4"/>
          </p15:clr>
        </p15:guide>
        <p15:guide id="5" orient="horz" pos="3543">
          <p15:clr>
            <a:srgbClr val="A4A3A4"/>
          </p15:clr>
        </p15:guide>
        <p15:guide id="6" orient="horz" pos="1389">
          <p15:clr>
            <a:srgbClr val="A4A3A4"/>
          </p15:clr>
        </p15:guide>
        <p15:guide id="7" orient="horz" pos="3861">
          <p15:clr>
            <a:srgbClr val="A4A3A4"/>
          </p15:clr>
        </p15:guide>
        <p15:guide id="8" orient="horz" pos="1774">
          <p15:clr>
            <a:srgbClr val="A4A3A4"/>
          </p15:clr>
        </p15:guide>
        <p15:guide id="9" pos="3273">
          <p15:clr>
            <a:srgbClr val="A4A3A4"/>
          </p15:clr>
        </p15:guide>
        <p15:guide id="10" pos="7559">
          <p15:clr>
            <a:srgbClr val="A4A3A4"/>
          </p15:clr>
        </p15:guide>
        <p15:guide id="11" pos="3545">
          <p15:clr>
            <a:srgbClr val="A4A3A4"/>
          </p15:clr>
        </p15:guide>
        <p15:guide id="12" pos="4793">
          <p15:clr>
            <a:srgbClr val="A4A3A4"/>
          </p15:clr>
        </p15:guide>
        <p15:guide id="13" pos="2003">
          <p15:clr>
            <a:srgbClr val="A4A3A4"/>
          </p15:clr>
        </p15:guide>
        <p15:guide id="14" pos="1663">
          <p15:clr>
            <a:srgbClr val="A4A3A4"/>
          </p15:clr>
        </p15:guide>
        <p15:guide id="15" pos="5087">
          <p15:clr>
            <a:srgbClr val="A4A3A4"/>
          </p15:clr>
        </p15:guide>
        <p15:guide id="16" pos="18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essa Keuck" initials="VK" lastIdx="10" clrIdx="0">
    <p:extLst>
      <p:ext uri="{19B8F6BF-5375-455C-9EA6-DF929625EA0E}">
        <p15:presenceInfo xmlns:p15="http://schemas.microsoft.com/office/powerpoint/2012/main" userId="S::Vanessa.Keuck@esa.int::e821c40c-1371-4f80-a3e9-e224a1766cdf" providerId="AD"/>
      </p:ext>
    </p:extLst>
  </p:cmAuthor>
  <p:cmAuthor id="2" name="Jean-Pascal Lejault" initials="JL" lastIdx="2" clrIdx="1">
    <p:extLst>
      <p:ext uri="{19B8F6BF-5375-455C-9EA6-DF929625EA0E}">
        <p15:presenceInfo xmlns:p15="http://schemas.microsoft.com/office/powerpoint/2012/main" userId="088316d354ae06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335E6F"/>
    <a:srgbClr val="8197A6"/>
    <a:srgbClr val="F1666A"/>
    <a:srgbClr val="003249"/>
    <a:srgbClr val="960136"/>
    <a:srgbClr val="FBAB18"/>
    <a:srgbClr val="76C8AE"/>
    <a:srgbClr val="E8E9E4"/>
    <a:srgbClr val="ED1B2F"/>
    <a:srgbClr val="009B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08" autoAdjust="0"/>
    <p:restoredTop sz="61092" autoAdjust="0"/>
  </p:normalViewPr>
  <p:slideViewPr>
    <p:cSldViewPr snapToGrid="0">
      <p:cViewPr varScale="1">
        <p:scale>
          <a:sx n="67" d="100"/>
          <a:sy n="67" d="100"/>
        </p:scale>
        <p:origin x="2766" y="66"/>
      </p:cViewPr>
      <p:guideLst>
        <p:guide orient="horz" pos="731"/>
        <p:guide orient="horz" pos="2568"/>
        <p:guide orient="horz" pos="2772"/>
        <p:guide orient="horz" pos="3113"/>
        <p:guide orient="horz" pos="3543"/>
        <p:guide orient="horz" pos="1389"/>
        <p:guide orient="horz" pos="3861"/>
        <p:guide orient="horz" pos="1774"/>
        <p:guide pos="3273"/>
        <p:guide pos="7559"/>
        <p:guide pos="3545"/>
        <p:guide pos="4793"/>
        <p:guide pos="2003"/>
        <p:guide pos="1663"/>
        <p:guide pos="5087"/>
        <p:guide pos="189"/>
      </p:guideLst>
    </p:cSldViewPr>
  </p:slideViewPr>
  <p:notesTextViewPr>
    <p:cViewPr>
      <p:scale>
        <a:sx n="100" d="100"/>
        <a:sy n="100" d="100"/>
      </p:scale>
      <p:origin x="0" y="0"/>
    </p:cViewPr>
  </p:notesTextViewPr>
  <p:sorterViewPr>
    <p:cViewPr>
      <p:scale>
        <a:sx n="130" d="100"/>
        <a:sy n="130" d="100"/>
      </p:scale>
      <p:origin x="0" y="0"/>
    </p:cViewPr>
  </p:sorterViewPr>
  <p:notesViewPr>
    <p:cSldViewPr snapToGrid="0">
      <p:cViewPr varScale="1">
        <p:scale>
          <a:sx n="114" d="100"/>
          <a:sy n="114" d="100"/>
        </p:scale>
        <p:origin x="784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5" Type="http://schemas.openxmlformats.org/officeDocument/2006/relationships/slideMaster" Target="slideMasters/slideMaster1.xml"/><Relationship Id="rId15" Type="http://schemas.openxmlformats.org/officeDocument/2006/relationships/slide" Target="slides/slide7.xml"/><Relationship Id="rId23"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Keuck" userId="e821c40c-1371-4f80-a3e9-e224a1766cdf" providerId="ADAL" clId="{0ABB7F66-AD18-4A71-9CA9-AB65ABF9BFB3}"/>
    <pc:docChg chg="delSld modSld sldOrd modSection">
      <pc:chgData name="Vanessa Keuck" userId="e821c40c-1371-4f80-a3e9-e224a1766cdf" providerId="ADAL" clId="{0ABB7F66-AD18-4A71-9CA9-AB65ABF9BFB3}" dt="2023-09-20T18:32:36.123" v="46" actId="6549"/>
      <pc:docMkLst>
        <pc:docMk/>
      </pc:docMkLst>
      <pc:sldChg chg="modSp mod ord">
        <pc:chgData name="Vanessa Keuck" userId="e821c40c-1371-4f80-a3e9-e224a1766cdf" providerId="ADAL" clId="{0ABB7F66-AD18-4A71-9CA9-AB65ABF9BFB3}" dt="2023-09-20T18:29:59.815" v="45" actId="14100"/>
        <pc:sldMkLst>
          <pc:docMk/>
          <pc:sldMk cId="649667677" sldId="2802"/>
        </pc:sldMkLst>
        <pc:spChg chg="mod">
          <ac:chgData name="Vanessa Keuck" userId="e821c40c-1371-4f80-a3e9-e224a1766cdf" providerId="ADAL" clId="{0ABB7F66-AD18-4A71-9CA9-AB65ABF9BFB3}" dt="2023-09-20T18:29:59.815" v="45" actId="14100"/>
          <ac:spMkLst>
            <pc:docMk/>
            <pc:sldMk cId="649667677" sldId="2802"/>
            <ac:spMk id="28" creationId="{00000000-0000-0000-0000-000000000000}"/>
          </ac:spMkLst>
        </pc:spChg>
      </pc:sldChg>
      <pc:sldChg chg="addSp modSp mod modNotesTx">
        <pc:chgData name="Vanessa Keuck" userId="e821c40c-1371-4f80-a3e9-e224a1766cdf" providerId="ADAL" clId="{0ABB7F66-AD18-4A71-9CA9-AB65ABF9BFB3}" dt="2023-09-20T18:32:36.123" v="46" actId="6549"/>
        <pc:sldMkLst>
          <pc:docMk/>
          <pc:sldMk cId="133934779" sldId="2885"/>
        </pc:sldMkLst>
        <pc:spChg chg="add mod">
          <ac:chgData name="Vanessa Keuck" userId="e821c40c-1371-4f80-a3e9-e224a1766cdf" providerId="ADAL" clId="{0ABB7F66-AD18-4A71-9CA9-AB65ABF9BFB3}" dt="2023-09-20T13:21:09.430" v="22" actId="1076"/>
          <ac:spMkLst>
            <pc:docMk/>
            <pc:sldMk cId="133934779" sldId="2885"/>
            <ac:spMk id="2" creationId="{79937195-E106-8B5D-A3B0-8AC10ABA7877}"/>
          </ac:spMkLst>
        </pc:spChg>
        <pc:spChg chg="mod">
          <ac:chgData name="Vanessa Keuck" userId="e821c40c-1371-4f80-a3e9-e224a1766cdf" providerId="ADAL" clId="{0ABB7F66-AD18-4A71-9CA9-AB65ABF9BFB3}" dt="2023-09-20T13:21:12.946" v="23" actId="6549"/>
          <ac:spMkLst>
            <pc:docMk/>
            <pc:sldMk cId="133934779" sldId="2885"/>
            <ac:spMk id="4" creationId="{00000000-0000-0000-0000-000000000000}"/>
          </ac:spMkLst>
        </pc:spChg>
        <pc:spChg chg="mod">
          <ac:chgData name="Vanessa Keuck" userId="e821c40c-1371-4f80-a3e9-e224a1766cdf" providerId="ADAL" clId="{0ABB7F66-AD18-4A71-9CA9-AB65ABF9BFB3}" dt="2023-09-20T13:21:19.274" v="26" actId="20577"/>
          <ac:spMkLst>
            <pc:docMk/>
            <pc:sldMk cId="133934779" sldId="2885"/>
            <ac:spMk id="6" creationId="{00000000-0000-0000-0000-000000000000}"/>
          </ac:spMkLst>
        </pc:spChg>
      </pc:sldChg>
      <pc:sldChg chg="modSp">
        <pc:chgData name="Vanessa Keuck" userId="e821c40c-1371-4f80-a3e9-e224a1766cdf" providerId="ADAL" clId="{0ABB7F66-AD18-4A71-9CA9-AB65ABF9BFB3}" dt="2023-09-20T13:19:57.309" v="0" actId="6549"/>
        <pc:sldMkLst>
          <pc:docMk/>
          <pc:sldMk cId="3295857237" sldId="3042"/>
        </pc:sldMkLst>
        <pc:spChg chg="mod">
          <ac:chgData name="Vanessa Keuck" userId="e821c40c-1371-4f80-a3e9-e224a1766cdf" providerId="ADAL" clId="{0ABB7F66-AD18-4A71-9CA9-AB65ABF9BFB3}" dt="2023-09-20T13:19:57.309" v="0" actId="6549"/>
          <ac:spMkLst>
            <pc:docMk/>
            <pc:sldMk cId="3295857237" sldId="3042"/>
            <ac:spMk id="4" creationId="{00000000-0000-0000-0000-000000000000}"/>
          </ac:spMkLst>
        </pc:spChg>
      </pc:sldChg>
      <pc:sldChg chg="del">
        <pc:chgData name="Vanessa Keuck" userId="e821c40c-1371-4f80-a3e9-e224a1766cdf" providerId="ADAL" clId="{0ABB7F66-AD18-4A71-9CA9-AB65ABF9BFB3}" dt="2023-09-20T13:20:07.549" v="1" actId="2696"/>
        <pc:sldMkLst>
          <pc:docMk/>
          <pc:sldMk cId="2493840843" sldId="3047"/>
        </pc:sldMkLst>
      </pc:sldChg>
      <pc:sldChg chg="del">
        <pc:chgData name="Vanessa Keuck" userId="e821c40c-1371-4f80-a3e9-e224a1766cdf" providerId="ADAL" clId="{0ABB7F66-AD18-4A71-9CA9-AB65ABF9BFB3}" dt="2023-09-20T13:20:07.549" v="1" actId="2696"/>
        <pc:sldMkLst>
          <pc:docMk/>
          <pc:sldMk cId="1969235965" sldId="3048"/>
        </pc:sldMkLst>
      </pc:sldChg>
      <pc:sldChg chg="del">
        <pc:chgData name="Vanessa Keuck" userId="e821c40c-1371-4f80-a3e9-e224a1766cdf" providerId="ADAL" clId="{0ABB7F66-AD18-4A71-9CA9-AB65ABF9BFB3}" dt="2023-09-20T13:20:07.549" v="1" actId="2696"/>
        <pc:sldMkLst>
          <pc:docMk/>
          <pc:sldMk cId="1267615780" sldId="3049"/>
        </pc:sldMkLst>
      </pc:sldChg>
      <pc:sldChg chg="del">
        <pc:chgData name="Vanessa Keuck" userId="e821c40c-1371-4f80-a3e9-e224a1766cdf" providerId="ADAL" clId="{0ABB7F66-AD18-4A71-9CA9-AB65ABF9BFB3}" dt="2023-09-20T13:20:07.549" v="1" actId="2696"/>
        <pc:sldMkLst>
          <pc:docMk/>
          <pc:sldMk cId="1799642605" sldId="3050"/>
        </pc:sldMkLst>
      </pc:sldChg>
      <pc:sldChg chg="del">
        <pc:chgData name="Vanessa Keuck" userId="e821c40c-1371-4f80-a3e9-e224a1766cdf" providerId="ADAL" clId="{0ABB7F66-AD18-4A71-9CA9-AB65ABF9BFB3}" dt="2023-09-20T13:20:07.549" v="1" actId="2696"/>
        <pc:sldMkLst>
          <pc:docMk/>
          <pc:sldMk cId="1673883152" sldId="3052"/>
        </pc:sldMkLst>
      </pc:sldChg>
      <pc:sldChg chg="del">
        <pc:chgData name="Vanessa Keuck" userId="e821c40c-1371-4f80-a3e9-e224a1766cdf" providerId="ADAL" clId="{0ABB7F66-AD18-4A71-9CA9-AB65ABF9BFB3}" dt="2023-09-20T13:22:10.843" v="29" actId="2696"/>
        <pc:sldMkLst>
          <pc:docMk/>
          <pc:sldMk cId="2495575524" sldId="3054"/>
        </pc:sldMkLst>
      </pc:sldChg>
      <pc:sldChg chg="del">
        <pc:chgData name="Vanessa Keuck" userId="e821c40c-1371-4f80-a3e9-e224a1766cdf" providerId="ADAL" clId="{0ABB7F66-AD18-4A71-9CA9-AB65ABF9BFB3}" dt="2023-09-20T13:22:06.872" v="28" actId="2696"/>
        <pc:sldMkLst>
          <pc:docMk/>
          <pc:sldMk cId="365902762" sldId="3055"/>
        </pc:sldMkLst>
      </pc:sldChg>
      <pc:sldChg chg="del">
        <pc:chgData name="Vanessa Keuck" userId="e821c40c-1371-4f80-a3e9-e224a1766cdf" providerId="ADAL" clId="{0ABB7F66-AD18-4A71-9CA9-AB65ABF9BFB3}" dt="2023-09-20T13:22:03.366" v="27" actId="2696"/>
        <pc:sldMkLst>
          <pc:docMk/>
          <pc:sldMk cId="900055996" sldId="305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VALUE</c:v>
                </c:pt>
              </c:strCache>
            </c:strRef>
          </c:tx>
          <c:spPr>
            <a:ln>
              <a:noFill/>
            </a:ln>
            <a:effectLst/>
            <a:scene3d>
              <a:camera prst="orthographicFront"/>
              <a:lightRig rig="threePt" dir="t"/>
            </a:scene3d>
            <a:sp3d prstMaterial="matte"/>
          </c:spPr>
          <c:explosion val="5"/>
          <c:dPt>
            <c:idx val="0"/>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01-7628-EC46-A2AC-65C0C4290616}"/>
              </c:ext>
            </c:extLst>
          </c:dPt>
          <c:dPt>
            <c:idx val="1"/>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03-7628-EC46-A2AC-65C0C4290616}"/>
              </c:ext>
            </c:extLst>
          </c:dPt>
          <c:dPt>
            <c:idx val="2"/>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05-7628-EC46-A2AC-65C0C4290616}"/>
              </c:ext>
            </c:extLst>
          </c:dPt>
          <c:dPt>
            <c:idx val="3"/>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07-7628-EC46-A2AC-65C0C4290616}"/>
              </c:ext>
            </c:extLst>
          </c:dPt>
          <c:dPt>
            <c:idx val="4"/>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09-7628-EC46-A2AC-65C0C4290616}"/>
              </c:ext>
            </c:extLst>
          </c:dPt>
          <c:dPt>
            <c:idx val="5"/>
            <c:bubble3D val="0"/>
            <c:spPr>
              <a:solidFill>
                <a:srgbClr val="FBAB18"/>
              </a:solidFill>
              <a:ln>
                <a:noFill/>
              </a:ln>
              <a:effectLst/>
              <a:scene3d>
                <a:camera prst="orthographicFront"/>
                <a:lightRig rig="threePt" dir="t"/>
              </a:scene3d>
              <a:sp3d prstMaterial="matte"/>
            </c:spPr>
            <c:extLst>
              <c:ext xmlns:c16="http://schemas.microsoft.com/office/drawing/2014/chart" uri="{C3380CC4-5D6E-409C-BE32-E72D297353CC}">
                <c16:uniqueId val="{0000000B-7628-EC46-A2AC-65C0C4290616}"/>
              </c:ext>
            </c:extLst>
          </c:dPt>
          <c:dPt>
            <c:idx val="6"/>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0D-7628-EC46-A2AC-65C0C4290616}"/>
              </c:ext>
            </c:extLst>
          </c:dPt>
          <c:dPt>
            <c:idx val="7"/>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0F-7628-EC46-A2AC-65C0C4290616}"/>
              </c:ext>
            </c:extLst>
          </c:dPt>
          <c:dPt>
            <c:idx val="8"/>
            <c:bubble3D val="0"/>
            <c:spPr>
              <a:solidFill>
                <a:srgbClr val="F1666A"/>
              </a:solidFill>
              <a:ln>
                <a:noFill/>
              </a:ln>
              <a:effectLst/>
              <a:scene3d>
                <a:camera prst="orthographicFront"/>
                <a:lightRig rig="threePt" dir="t"/>
              </a:scene3d>
              <a:sp3d prstMaterial="matte"/>
            </c:spPr>
            <c:extLst>
              <c:ext xmlns:c16="http://schemas.microsoft.com/office/drawing/2014/chart" uri="{C3380CC4-5D6E-409C-BE32-E72D297353CC}">
                <c16:uniqueId val="{00000011-7628-EC46-A2AC-65C0C4290616}"/>
              </c:ext>
            </c:extLst>
          </c:dPt>
          <c:dPt>
            <c:idx val="9"/>
            <c:bubble3D val="0"/>
            <c:spPr>
              <a:solidFill>
                <a:srgbClr val="ED1B2F"/>
              </a:solidFill>
              <a:ln>
                <a:noFill/>
              </a:ln>
              <a:effectLst/>
              <a:scene3d>
                <a:camera prst="orthographicFront"/>
                <a:lightRig rig="threePt" dir="t"/>
              </a:scene3d>
              <a:sp3d prstMaterial="matte"/>
            </c:spPr>
            <c:extLst>
              <c:ext xmlns:c16="http://schemas.microsoft.com/office/drawing/2014/chart" uri="{C3380CC4-5D6E-409C-BE32-E72D297353CC}">
                <c16:uniqueId val="{00000013-7628-EC46-A2AC-65C0C4290616}"/>
              </c:ext>
            </c:extLst>
          </c:dPt>
          <c:dPt>
            <c:idx val="10"/>
            <c:bubble3D val="0"/>
            <c:spPr>
              <a:solidFill>
                <a:srgbClr val="CF1D39"/>
              </a:solidFill>
              <a:ln>
                <a:noFill/>
              </a:ln>
              <a:effectLst/>
              <a:scene3d>
                <a:camera prst="orthographicFront"/>
                <a:lightRig rig="threePt" dir="t"/>
              </a:scene3d>
              <a:sp3d prstMaterial="matte"/>
            </c:spPr>
            <c:extLst>
              <c:ext xmlns:c16="http://schemas.microsoft.com/office/drawing/2014/chart" uri="{C3380CC4-5D6E-409C-BE32-E72D297353CC}">
                <c16:uniqueId val="{00000015-7628-EC46-A2AC-65C0C4290616}"/>
              </c:ext>
            </c:extLst>
          </c:dPt>
          <c:dPt>
            <c:idx val="11"/>
            <c:bubble3D val="0"/>
            <c:spPr>
              <a:solidFill>
                <a:srgbClr val="960136"/>
              </a:solidFill>
              <a:ln>
                <a:noFill/>
              </a:ln>
              <a:effectLst/>
              <a:scene3d>
                <a:camera prst="orthographicFront"/>
                <a:lightRig rig="threePt" dir="t"/>
              </a:scene3d>
              <a:sp3d prstMaterial="matte"/>
            </c:spPr>
            <c:extLst>
              <c:ext xmlns:c16="http://schemas.microsoft.com/office/drawing/2014/chart" uri="{C3380CC4-5D6E-409C-BE32-E72D297353CC}">
                <c16:uniqueId val="{00000017-7628-EC46-A2AC-65C0C4290616}"/>
              </c:ext>
            </c:extLst>
          </c:dPt>
          <c:dPt>
            <c:idx val="12"/>
            <c:bubble3D val="0"/>
            <c:spPr>
              <a:solidFill>
                <a:srgbClr val="6DCFF6"/>
              </a:solidFill>
              <a:ln>
                <a:noFill/>
              </a:ln>
              <a:effectLst/>
              <a:scene3d>
                <a:camera prst="orthographicFront"/>
                <a:lightRig rig="threePt" dir="t"/>
              </a:scene3d>
              <a:sp3d prstMaterial="matte"/>
            </c:spPr>
            <c:extLst>
              <c:ext xmlns:c16="http://schemas.microsoft.com/office/drawing/2014/chart" uri="{C3380CC4-5D6E-409C-BE32-E72D297353CC}">
                <c16:uniqueId val="{00000019-7628-EC46-A2AC-65C0C4290616}"/>
              </c:ext>
            </c:extLst>
          </c:dPt>
          <c:dPt>
            <c:idx val="13"/>
            <c:bubble3D val="0"/>
            <c:spPr>
              <a:solidFill>
                <a:srgbClr val="009BDB"/>
              </a:solidFill>
              <a:ln>
                <a:noFill/>
              </a:ln>
              <a:effectLst/>
              <a:scene3d>
                <a:camera prst="orthographicFront"/>
                <a:lightRig rig="threePt" dir="t"/>
              </a:scene3d>
              <a:sp3d prstMaterial="matte"/>
            </c:spPr>
            <c:extLst>
              <c:ext xmlns:c16="http://schemas.microsoft.com/office/drawing/2014/chart" uri="{C3380CC4-5D6E-409C-BE32-E72D297353CC}">
                <c16:uniqueId val="{0000001B-7628-EC46-A2AC-65C0C4290616}"/>
              </c:ext>
            </c:extLst>
          </c:dPt>
          <c:dPt>
            <c:idx val="14"/>
            <c:bubble3D val="0"/>
            <c:spPr>
              <a:solidFill>
                <a:srgbClr val="00619E"/>
              </a:solidFill>
              <a:ln>
                <a:noFill/>
              </a:ln>
              <a:effectLst/>
              <a:scene3d>
                <a:camera prst="orthographicFront"/>
                <a:lightRig rig="threePt" dir="t"/>
              </a:scene3d>
              <a:sp3d prstMaterial="matte"/>
            </c:spPr>
            <c:extLst>
              <c:ext xmlns:c16="http://schemas.microsoft.com/office/drawing/2014/chart" uri="{C3380CC4-5D6E-409C-BE32-E72D297353CC}">
                <c16:uniqueId val="{0000001D-7628-EC46-A2AC-65C0C4290616}"/>
              </c:ext>
            </c:extLst>
          </c:dPt>
          <c:dPt>
            <c:idx val="15"/>
            <c:bubble3D val="0"/>
            <c:spPr>
              <a:solidFill>
                <a:srgbClr val="1E3378"/>
              </a:solidFill>
              <a:ln>
                <a:noFill/>
              </a:ln>
              <a:effectLst/>
              <a:scene3d>
                <a:camera prst="orthographicFront"/>
                <a:lightRig rig="threePt" dir="t"/>
              </a:scene3d>
              <a:sp3d prstMaterial="matte"/>
            </c:spPr>
            <c:extLst>
              <c:ext xmlns:c16="http://schemas.microsoft.com/office/drawing/2014/chart" uri="{C3380CC4-5D6E-409C-BE32-E72D297353CC}">
                <c16:uniqueId val="{0000001F-7628-EC46-A2AC-65C0C4290616}"/>
              </c:ext>
            </c:extLst>
          </c:dPt>
          <c:dPt>
            <c:idx val="16"/>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21-7628-EC46-A2AC-65C0C4290616}"/>
              </c:ext>
            </c:extLst>
          </c:dPt>
          <c:dPt>
            <c:idx val="17"/>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23-7628-EC46-A2AC-65C0C4290616}"/>
              </c:ext>
            </c:extLst>
          </c:dPt>
          <c:dPt>
            <c:idx val="18"/>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25-7628-EC46-A2AC-65C0C4290616}"/>
              </c:ext>
            </c:extLst>
          </c:dPt>
          <c:dPt>
            <c:idx val="19"/>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27-7628-EC46-A2AC-65C0C4290616}"/>
              </c:ext>
            </c:extLst>
          </c:dPt>
          <c:dPt>
            <c:idx val="20"/>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29-7628-EC46-A2AC-65C0C4290616}"/>
              </c:ext>
            </c:extLst>
          </c:dPt>
          <c:dPt>
            <c:idx val="21"/>
            <c:bubble3D val="0"/>
            <c:spPr>
              <a:solidFill>
                <a:srgbClr val="FFDE00"/>
              </a:solidFill>
              <a:ln>
                <a:noFill/>
              </a:ln>
              <a:effectLst/>
              <a:scene3d>
                <a:camera prst="orthographicFront"/>
                <a:lightRig rig="threePt" dir="t"/>
              </a:scene3d>
              <a:sp3d prstMaterial="matte"/>
            </c:spPr>
            <c:extLst>
              <c:ext xmlns:c16="http://schemas.microsoft.com/office/drawing/2014/chart" uri="{C3380CC4-5D6E-409C-BE32-E72D297353CC}">
                <c16:uniqueId val="{0000002B-7628-EC46-A2AC-65C0C4290616}"/>
              </c:ext>
            </c:extLst>
          </c:dPt>
          <c:dPt>
            <c:idx val="22"/>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2D-7628-EC46-A2AC-65C0C4290616}"/>
              </c:ext>
            </c:extLst>
          </c:dPt>
          <c:dPt>
            <c:idx val="23"/>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2F-7628-EC46-A2AC-65C0C4290616}"/>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1-7628-EC46-A2AC-65C0C4290616}"/>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3-7628-EC46-A2AC-65C0C4290616}"/>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5-7628-EC46-A2AC-65C0C4290616}"/>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7-7628-EC46-A2AC-65C0C4290616}"/>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9-7628-EC46-A2AC-65C0C4290616}"/>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B-7628-EC46-A2AC-65C0C4290616}"/>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D-7628-EC46-A2AC-65C0C4290616}"/>
                </c:ext>
              </c:extLst>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F-7628-EC46-A2AC-65C0C4290616}"/>
                </c:ext>
              </c:extLst>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1-7628-EC46-A2AC-65C0C4290616}"/>
                </c:ext>
              </c:extLst>
            </c:dLbl>
            <c:dLbl>
              <c:idx val="9"/>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3-7628-EC46-A2AC-65C0C4290616}"/>
                </c:ext>
              </c:extLst>
            </c:dLbl>
            <c:dLbl>
              <c:idx val="1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5-7628-EC46-A2AC-65C0C4290616}"/>
                </c:ext>
              </c:extLst>
            </c:dLbl>
            <c:dLbl>
              <c:idx val="1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7-7628-EC46-A2AC-65C0C4290616}"/>
                </c:ext>
              </c:extLst>
            </c:dLbl>
            <c:dLbl>
              <c:idx val="1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9-7628-EC46-A2AC-65C0C4290616}"/>
                </c:ext>
              </c:extLst>
            </c:dLbl>
            <c:dLbl>
              <c:idx val="1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B-7628-EC46-A2AC-65C0C4290616}"/>
                </c:ext>
              </c:extLst>
            </c:dLbl>
            <c:dLbl>
              <c:idx val="1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D-7628-EC46-A2AC-65C0C4290616}"/>
                </c:ext>
              </c:extLst>
            </c:dLbl>
            <c:dLbl>
              <c:idx val="1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F-7628-EC46-A2AC-65C0C4290616}"/>
                </c:ext>
              </c:extLst>
            </c:dLbl>
            <c:dLbl>
              <c:idx val="1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1-7628-EC46-A2AC-65C0C4290616}"/>
                </c:ext>
              </c:extLst>
            </c:dLbl>
            <c:dLbl>
              <c:idx val="1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3-7628-EC46-A2AC-65C0C4290616}"/>
                </c:ext>
              </c:extLst>
            </c:dLbl>
            <c:dLbl>
              <c:idx val="1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5-7628-EC46-A2AC-65C0C4290616}"/>
                </c:ext>
              </c:extLst>
            </c:dLbl>
            <c:dLbl>
              <c:idx val="19"/>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7-7628-EC46-A2AC-65C0C4290616}"/>
                </c:ext>
              </c:extLst>
            </c:dLbl>
            <c:dLbl>
              <c:idx val="2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9-7628-EC46-A2AC-65C0C4290616}"/>
                </c:ext>
              </c:extLst>
            </c:dLbl>
            <c:dLbl>
              <c:idx val="2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B-7628-EC46-A2AC-65C0C4290616}"/>
                </c:ext>
              </c:extLst>
            </c:dLbl>
            <c:dLbl>
              <c:idx val="2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D-7628-EC46-A2AC-65C0C4290616}"/>
                </c:ext>
              </c:extLst>
            </c:dLbl>
            <c:dLbl>
              <c:idx val="2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F-7628-EC46-A2AC-65C0C4290616}"/>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7628-EC46-A2AC-65C0C429061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0"/>
    </c:view3D>
    <c:floor>
      <c:thickness val="0"/>
      <c:spPr>
        <a:solidFill>
          <a:schemeClr val="accent1">
            <a:alpha val="30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VALUE</c:v>
                </c:pt>
              </c:strCache>
            </c:strRef>
          </c:tx>
          <c:spPr>
            <a:solidFill>
              <a:schemeClr val="accent1">
                <a:lumMod val="20000"/>
                <a:lumOff val="80000"/>
              </a:schemeClr>
            </a:solidFill>
            <a:ln>
              <a:noFill/>
            </a:ln>
            <a:effectLst/>
            <a:sp3d/>
          </c:spPr>
          <c:invertIfNegative val="0"/>
          <c:dPt>
            <c:idx val="0"/>
            <c:invertIfNegative val="0"/>
            <c:bubble3D val="0"/>
            <c:spPr>
              <a:solidFill>
                <a:srgbClr val="76C8AE"/>
              </a:solidFill>
              <a:ln>
                <a:noFill/>
              </a:ln>
              <a:effectLst/>
              <a:sp3d/>
            </c:spPr>
            <c:extLst>
              <c:ext xmlns:c16="http://schemas.microsoft.com/office/drawing/2014/chart" uri="{C3380CC4-5D6E-409C-BE32-E72D297353CC}">
                <c16:uniqueId val="{00000001-8816-5841-A487-24651D9DA446}"/>
              </c:ext>
            </c:extLst>
          </c:dPt>
          <c:dPt>
            <c:idx val="1"/>
            <c:invertIfNegative val="0"/>
            <c:bubble3D val="0"/>
            <c:spPr>
              <a:solidFill>
                <a:srgbClr val="00AE9D"/>
              </a:solidFill>
              <a:ln>
                <a:noFill/>
              </a:ln>
              <a:effectLst/>
              <a:sp3d/>
            </c:spPr>
            <c:extLst>
              <c:ext xmlns:c16="http://schemas.microsoft.com/office/drawing/2014/chart" uri="{C3380CC4-5D6E-409C-BE32-E72D297353CC}">
                <c16:uniqueId val="{00000003-8816-5841-A487-24651D9DA446}"/>
              </c:ext>
            </c:extLst>
          </c:dPt>
          <c:dPt>
            <c:idx val="2"/>
            <c:invertIfNegative val="0"/>
            <c:bubble3D val="0"/>
            <c:spPr>
              <a:solidFill>
                <a:srgbClr val="008E7A"/>
              </a:solidFill>
              <a:ln>
                <a:noFill/>
              </a:ln>
              <a:effectLst/>
              <a:sp3d/>
            </c:spPr>
            <c:extLst>
              <c:ext xmlns:c16="http://schemas.microsoft.com/office/drawing/2014/chart" uri="{C3380CC4-5D6E-409C-BE32-E72D297353CC}">
                <c16:uniqueId val="{00000005-8816-5841-A487-24651D9DA446}"/>
              </c:ext>
            </c:extLst>
          </c:dPt>
          <c:dPt>
            <c:idx val="3"/>
            <c:invertIfNegative val="0"/>
            <c:bubble3D val="0"/>
            <c:spPr>
              <a:solidFill>
                <a:srgbClr val="006762"/>
              </a:solidFill>
              <a:ln>
                <a:noFill/>
              </a:ln>
              <a:effectLst/>
              <a:sp3d/>
            </c:spPr>
            <c:extLst>
              <c:ext xmlns:c16="http://schemas.microsoft.com/office/drawing/2014/chart" uri="{C3380CC4-5D6E-409C-BE32-E72D297353CC}">
                <c16:uniqueId val="{00000007-8816-5841-A487-24651D9DA446}"/>
              </c:ext>
            </c:extLst>
          </c:dPt>
          <c:dPt>
            <c:idx val="4"/>
            <c:invertIfNegative val="0"/>
            <c:bubble3D val="0"/>
            <c:spPr>
              <a:solidFill>
                <a:srgbClr val="FFCC4E"/>
              </a:solidFill>
              <a:ln>
                <a:noFill/>
              </a:ln>
              <a:effectLst/>
              <a:sp3d/>
            </c:spPr>
            <c:extLst>
              <c:ext xmlns:c16="http://schemas.microsoft.com/office/drawing/2014/chart" uri="{C3380CC4-5D6E-409C-BE32-E72D297353CC}">
                <c16:uniqueId val="{00000009-8816-5841-A487-24651D9DA446}"/>
              </c:ext>
            </c:extLst>
          </c:dPt>
          <c:dPt>
            <c:idx val="5"/>
            <c:invertIfNegative val="0"/>
            <c:bubble3D val="0"/>
            <c:spPr>
              <a:solidFill>
                <a:srgbClr val="FBAB18"/>
              </a:solidFill>
              <a:ln>
                <a:noFill/>
              </a:ln>
              <a:effectLst/>
              <a:sp3d/>
            </c:spPr>
            <c:extLst>
              <c:ext xmlns:c16="http://schemas.microsoft.com/office/drawing/2014/chart" uri="{C3380CC4-5D6E-409C-BE32-E72D297353CC}">
                <c16:uniqueId val="{0000000B-8816-5841-A487-24651D9DA446}"/>
              </c:ext>
            </c:extLst>
          </c:dPt>
          <c:dPt>
            <c:idx val="6"/>
            <c:invertIfNegative val="0"/>
            <c:bubble3D val="0"/>
            <c:spPr>
              <a:solidFill>
                <a:srgbClr val="F47920"/>
              </a:solidFill>
              <a:ln>
                <a:noFill/>
              </a:ln>
              <a:effectLst/>
              <a:sp3d/>
            </c:spPr>
            <c:extLst>
              <c:ext xmlns:c16="http://schemas.microsoft.com/office/drawing/2014/chart" uri="{C3380CC4-5D6E-409C-BE32-E72D297353CC}">
                <c16:uniqueId val="{0000000D-8816-5841-A487-24651D9DA446}"/>
              </c:ext>
            </c:extLst>
          </c:dPt>
          <c:dPt>
            <c:idx val="7"/>
            <c:invertIfNegative val="0"/>
            <c:bubble3D val="0"/>
            <c:spPr>
              <a:solidFill>
                <a:srgbClr val="A75534"/>
              </a:solidFill>
              <a:ln>
                <a:noFill/>
              </a:ln>
              <a:effectLst/>
              <a:sp3d/>
            </c:spPr>
            <c:extLst>
              <c:ext xmlns:c16="http://schemas.microsoft.com/office/drawing/2014/chart" uri="{C3380CC4-5D6E-409C-BE32-E72D297353CC}">
                <c16:uniqueId val="{0000000F-8816-5841-A487-24651D9DA446}"/>
              </c:ext>
            </c:extLst>
          </c:dPt>
          <c:dPt>
            <c:idx val="8"/>
            <c:invertIfNegative val="0"/>
            <c:bubble3D val="0"/>
            <c:spPr>
              <a:solidFill>
                <a:srgbClr val="F1666A"/>
              </a:solidFill>
              <a:ln>
                <a:noFill/>
              </a:ln>
              <a:effectLst/>
              <a:sp3d/>
            </c:spPr>
            <c:extLst>
              <c:ext xmlns:c16="http://schemas.microsoft.com/office/drawing/2014/chart" uri="{C3380CC4-5D6E-409C-BE32-E72D297353CC}">
                <c16:uniqueId val="{00000011-8816-5841-A487-24651D9DA446}"/>
              </c:ext>
            </c:extLst>
          </c:dPt>
          <c:dPt>
            <c:idx val="9"/>
            <c:invertIfNegative val="0"/>
            <c:bubble3D val="0"/>
            <c:spPr>
              <a:solidFill>
                <a:srgbClr val="ED1B2F"/>
              </a:solidFill>
              <a:ln>
                <a:noFill/>
              </a:ln>
              <a:effectLst/>
              <a:sp3d/>
            </c:spPr>
            <c:extLst>
              <c:ext xmlns:c16="http://schemas.microsoft.com/office/drawing/2014/chart" uri="{C3380CC4-5D6E-409C-BE32-E72D297353CC}">
                <c16:uniqueId val="{00000013-8816-5841-A487-24651D9DA446}"/>
              </c:ext>
            </c:extLst>
          </c:dPt>
          <c:dPt>
            <c:idx val="10"/>
            <c:invertIfNegative val="0"/>
            <c:bubble3D val="0"/>
            <c:spPr>
              <a:solidFill>
                <a:srgbClr val="CF1D39"/>
              </a:solidFill>
              <a:ln>
                <a:noFill/>
              </a:ln>
              <a:effectLst/>
              <a:sp3d/>
            </c:spPr>
            <c:extLst>
              <c:ext xmlns:c16="http://schemas.microsoft.com/office/drawing/2014/chart" uri="{C3380CC4-5D6E-409C-BE32-E72D297353CC}">
                <c16:uniqueId val="{00000015-8816-5841-A487-24651D9DA446}"/>
              </c:ext>
            </c:extLst>
          </c:dPt>
          <c:dPt>
            <c:idx val="11"/>
            <c:invertIfNegative val="0"/>
            <c:bubble3D val="0"/>
            <c:spPr>
              <a:solidFill>
                <a:srgbClr val="960136"/>
              </a:solidFill>
              <a:ln>
                <a:noFill/>
              </a:ln>
              <a:effectLst/>
              <a:sp3d/>
            </c:spPr>
            <c:extLst>
              <c:ext xmlns:c16="http://schemas.microsoft.com/office/drawing/2014/chart" uri="{C3380CC4-5D6E-409C-BE32-E72D297353CC}">
                <c16:uniqueId val="{00000017-8816-5841-A487-24651D9DA446}"/>
              </c:ext>
            </c:extLst>
          </c:dPt>
          <c:dPt>
            <c:idx val="12"/>
            <c:invertIfNegative val="0"/>
            <c:bubble3D val="0"/>
            <c:spPr>
              <a:solidFill>
                <a:srgbClr val="6DCFF6"/>
              </a:solidFill>
              <a:ln>
                <a:noFill/>
              </a:ln>
              <a:effectLst/>
              <a:sp3d/>
            </c:spPr>
            <c:extLst>
              <c:ext xmlns:c16="http://schemas.microsoft.com/office/drawing/2014/chart" uri="{C3380CC4-5D6E-409C-BE32-E72D297353CC}">
                <c16:uniqueId val="{00000019-8816-5841-A487-24651D9DA446}"/>
              </c:ext>
            </c:extLst>
          </c:dPt>
          <c:dPt>
            <c:idx val="13"/>
            <c:invertIfNegative val="0"/>
            <c:bubble3D val="0"/>
            <c:spPr>
              <a:solidFill>
                <a:srgbClr val="009BDB"/>
              </a:solidFill>
              <a:ln>
                <a:noFill/>
              </a:ln>
              <a:effectLst/>
              <a:sp3d/>
            </c:spPr>
            <c:extLst>
              <c:ext xmlns:c16="http://schemas.microsoft.com/office/drawing/2014/chart" uri="{C3380CC4-5D6E-409C-BE32-E72D297353CC}">
                <c16:uniqueId val="{0000001B-8816-5841-A487-24651D9DA446}"/>
              </c:ext>
            </c:extLst>
          </c:dPt>
          <c:dPt>
            <c:idx val="14"/>
            <c:invertIfNegative val="0"/>
            <c:bubble3D val="0"/>
            <c:spPr>
              <a:solidFill>
                <a:srgbClr val="00619E"/>
              </a:solidFill>
              <a:ln>
                <a:noFill/>
              </a:ln>
              <a:effectLst/>
              <a:sp3d/>
            </c:spPr>
            <c:extLst>
              <c:ext xmlns:c16="http://schemas.microsoft.com/office/drawing/2014/chart" uri="{C3380CC4-5D6E-409C-BE32-E72D297353CC}">
                <c16:uniqueId val="{0000001D-8816-5841-A487-24651D9DA446}"/>
              </c:ext>
            </c:extLst>
          </c:dPt>
          <c:dPt>
            <c:idx val="15"/>
            <c:invertIfNegative val="0"/>
            <c:bubble3D val="0"/>
            <c:spPr>
              <a:solidFill>
                <a:srgbClr val="1E3378"/>
              </a:solidFill>
              <a:ln>
                <a:noFill/>
              </a:ln>
              <a:effectLst/>
              <a:sp3d/>
            </c:spPr>
            <c:extLst>
              <c:ext xmlns:c16="http://schemas.microsoft.com/office/drawing/2014/chart" uri="{C3380CC4-5D6E-409C-BE32-E72D297353CC}">
                <c16:uniqueId val="{0000001F-8816-5841-A487-24651D9DA446}"/>
              </c:ext>
            </c:extLst>
          </c:dPt>
          <c:dPt>
            <c:idx val="16"/>
            <c:invertIfNegative val="0"/>
            <c:bubble3D val="0"/>
            <c:spPr>
              <a:solidFill>
                <a:srgbClr val="76C8AE"/>
              </a:solidFill>
              <a:ln>
                <a:noFill/>
              </a:ln>
              <a:effectLst/>
              <a:sp3d/>
            </c:spPr>
            <c:extLst>
              <c:ext xmlns:c16="http://schemas.microsoft.com/office/drawing/2014/chart" uri="{C3380CC4-5D6E-409C-BE32-E72D297353CC}">
                <c16:uniqueId val="{00000021-8816-5841-A487-24651D9DA446}"/>
              </c:ext>
            </c:extLst>
          </c:dPt>
          <c:dPt>
            <c:idx val="17"/>
            <c:invertIfNegative val="0"/>
            <c:bubble3D val="0"/>
            <c:spPr>
              <a:solidFill>
                <a:srgbClr val="00AE9D"/>
              </a:solidFill>
              <a:ln>
                <a:noFill/>
              </a:ln>
              <a:effectLst/>
              <a:sp3d/>
            </c:spPr>
            <c:extLst>
              <c:ext xmlns:c16="http://schemas.microsoft.com/office/drawing/2014/chart" uri="{C3380CC4-5D6E-409C-BE32-E72D297353CC}">
                <c16:uniqueId val="{00000023-8816-5841-A487-24651D9DA446}"/>
              </c:ext>
            </c:extLst>
          </c:dPt>
          <c:dPt>
            <c:idx val="18"/>
            <c:invertIfNegative val="0"/>
            <c:bubble3D val="0"/>
            <c:spPr>
              <a:solidFill>
                <a:srgbClr val="008E7A"/>
              </a:solidFill>
              <a:ln>
                <a:noFill/>
              </a:ln>
              <a:effectLst/>
              <a:sp3d/>
            </c:spPr>
            <c:extLst>
              <c:ext xmlns:c16="http://schemas.microsoft.com/office/drawing/2014/chart" uri="{C3380CC4-5D6E-409C-BE32-E72D297353CC}">
                <c16:uniqueId val="{00000025-8816-5841-A487-24651D9DA446}"/>
              </c:ext>
            </c:extLst>
          </c:dPt>
          <c:dPt>
            <c:idx val="19"/>
            <c:invertIfNegative val="0"/>
            <c:bubble3D val="0"/>
            <c:spPr>
              <a:solidFill>
                <a:srgbClr val="006762"/>
              </a:solidFill>
              <a:ln>
                <a:noFill/>
              </a:ln>
              <a:effectLst/>
              <a:sp3d/>
            </c:spPr>
            <c:extLst>
              <c:ext xmlns:c16="http://schemas.microsoft.com/office/drawing/2014/chart" uri="{C3380CC4-5D6E-409C-BE32-E72D297353CC}">
                <c16:uniqueId val="{00000027-8816-5841-A487-24651D9DA446}"/>
              </c:ext>
            </c:extLst>
          </c:dPt>
          <c:dPt>
            <c:idx val="20"/>
            <c:invertIfNegative val="0"/>
            <c:bubble3D val="0"/>
            <c:spPr>
              <a:solidFill>
                <a:srgbClr val="FFCC4E"/>
              </a:solidFill>
              <a:ln>
                <a:noFill/>
              </a:ln>
              <a:effectLst/>
              <a:sp3d/>
            </c:spPr>
            <c:extLst>
              <c:ext xmlns:c16="http://schemas.microsoft.com/office/drawing/2014/chart" uri="{C3380CC4-5D6E-409C-BE32-E72D297353CC}">
                <c16:uniqueId val="{00000029-8816-5841-A487-24651D9DA446}"/>
              </c:ext>
            </c:extLst>
          </c:dPt>
          <c:dPt>
            <c:idx val="21"/>
            <c:invertIfNegative val="0"/>
            <c:bubble3D val="0"/>
            <c:spPr>
              <a:solidFill>
                <a:srgbClr val="FBAB18"/>
              </a:solidFill>
              <a:ln>
                <a:noFill/>
              </a:ln>
              <a:effectLst/>
              <a:sp3d/>
            </c:spPr>
            <c:extLst>
              <c:ext xmlns:c16="http://schemas.microsoft.com/office/drawing/2014/chart" uri="{C3380CC4-5D6E-409C-BE32-E72D297353CC}">
                <c16:uniqueId val="{0000002B-8816-5841-A487-24651D9DA446}"/>
              </c:ext>
            </c:extLst>
          </c:dPt>
          <c:dPt>
            <c:idx val="22"/>
            <c:invertIfNegative val="0"/>
            <c:bubble3D val="0"/>
            <c:spPr>
              <a:solidFill>
                <a:srgbClr val="F47920"/>
              </a:solidFill>
              <a:ln>
                <a:noFill/>
              </a:ln>
              <a:effectLst/>
              <a:sp3d/>
            </c:spPr>
            <c:extLst>
              <c:ext xmlns:c16="http://schemas.microsoft.com/office/drawing/2014/chart" uri="{C3380CC4-5D6E-409C-BE32-E72D297353CC}">
                <c16:uniqueId val="{0000002D-8816-5841-A487-24651D9DA446}"/>
              </c:ext>
            </c:extLst>
          </c:dPt>
          <c:dPt>
            <c:idx val="23"/>
            <c:invertIfNegative val="0"/>
            <c:bubble3D val="0"/>
            <c:spPr>
              <a:solidFill>
                <a:srgbClr val="A75534"/>
              </a:solidFill>
              <a:ln>
                <a:noFill/>
              </a:ln>
              <a:effectLst/>
              <a:sp3d/>
            </c:spPr>
            <c:extLst>
              <c:ext xmlns:c16="http://schemas.microsoft.com/office/drawing/2014/chart" uri="{C3380CC4-5D6E-409C-BE32-E72D297353CC}">
                <c16:uniqueId val="{0000002F-8816-5841-A487-24651D9DA446}"/>
              </c:ext>
            </c:extLst>
          </c:dPt>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8816-5841-A487-24651D9DA446}"/>
            </c:ext>
          </c:extLst>
        </c:ser>
        <c:dLbls>
          <c:showLegendKey val="0"/>
          <c:showVal val="0"/>
          <c:showCatName val="0"/>
          <c:showSerName val="0"/>
          <c:showPercent val="0"/>
          <c:showBubbleSize val="0"/>
        </c:dLbls>
        <c:gapWidth val="160"/>
        <c:gapDepth val="10"/>
        <c:shape val="box"/>
        <c:axId val="1929698128"/>
        <c:axId val="1929700880"/>
        <c:axId val="0"/>
      </c:bar3DChart>
      <c:catAx>
        <c:axId val="1929698128"/>
        <c:scaling>
          <c:orientation val="minMax"/>
        </c:scaling>
        <c:delete val="0"/>
        <c:axPos val="b"/>
        <c:majorGridlines>
          <c:spPr>
            <a:ln w="9525" cap="flat" cmpd="sng" algn="ctr">
              <a:solidFill>
                <a:schemeClr val="lt1">
                  <a:lumMod val="60000"/>
                  <a:lumOff val="4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all" spc="150" normalizeH="0" baseline="0">
                <a:solidFill>
                  <a:schemeClr val="lt1"/>
                </a:solidFill>
                <a:latin typeface="+mn-lt"/>
                <a:ea typeface="+mn-ea"/>
                <a:cs typeface="+mn-cs"/>
              </a:defRPr>
            </a:pPr>
            <a:endParaRPr lang="en-US"/>
          </a:p>
        </c:txPr>
        <c:crossAx val="1929700880"/>
        <c:crosses val="autoZero"/>
        <c:auto val="1"/>
        <c:lblAlgn val="ctr"/>
        <c:lblOffset val="100"/>
        <c:noMultiLvlLbl val="0"/>
      </c:catAx>
      <c:valAx>
        <c:axId val="1929700880"/>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en-US"/>
          </a:p>
        </c:txPr>
        <c:crossAx val="19296981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5">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lumMod val="20000"/>
          <a:lumOff val="80000"/>
        </a:schemeClr>
      </a:solidFill>
    </cs:spPr>
  </cs:dataPoint>
  <cs:dataPoint3D>
    <cs:lnRef idx="0"/>
    <cs:fillRef idx="0">
      <cs:styleClr val="auto"/>
    </cs:fillRef>
    <cs:effectRef idx="0"/>
    <cs:fontRef idx="minor">
      <a:schemeClr val="dk1"/>
    </cs:fontRef>
    <cs:spPr>
      <a:solidFill>
        <a:schemeClr val="phClr">
          <a:lumMod val="20000"/>
          <a:lumOff val="80000"/>
        </a:schemeClr>
      </a:solidFill>
      <a:sp3d/>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styleClr val="0"/>
    </cs:fillRef>
    <cs:effectRef idx="0"/>
    <cs:fontRef idx="minor">
      <a:schemeClr val="dk1"/>
    </cs:fontRef>
    <cs:spPr>
      <a:solidFill>
        <a:schemeClr val="phClr">
          <a:alpha val="30000"/>
        </a:schemeClr>
      </a:solidFill>
      <a:sp3d/>
    </cs:spPr>
  </cs:floor>
  <cs:gridlineMajor>
    <cs:lnRef idx="0">
      <cs:styleClr val="0"/>
    </cs:lnRef>
    <cs:fillRef idx="0"/>
    <cs:effectRef idx="0"/>
    <cs:fontRef idx="minor">
      <a:schemeClr val="dk1"/>
    </cs:fontRef>
    <cs:spPr>
      <a:ln w="9525" cap="flat" cmpd="sng" algn="ctr">
        <a:solidFill>
          <a:schemeClr val="lt1">
            <a:lumMod val="60000"/>
            <a:lumOff val="40000"/>
          </a:schemeClr>
        </a:solidFill>
        <a:round/>
      </a:ln>
    </cs:spPr>
  </cs:gridlineMajor>
  <cs:gridlineMinor>
    <cs:lnRef idx="0">
      <cs:styleClr val="0"/>
    </cs:lnRef>
    <cs:fillRef idx="0"/>
    <cs:effectRef idx="0"/>
    <cs:fontRef idx="minor">
      <a:schemeClr val="dk1"/>
    </cs:fontRef>
    <cs:spPr>
      <a:ln>
        <a:solidFill>
          <a:schemeClr val="lt1">
            <a:lumMod val="50000"/>
            <a:lumOff val="5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2944813" cy="495300"/>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eaLnBrk="1" hangingPunct="1">
              <a:defRPr sz="1100">
                <a:latin typeface="Arial" charset="0"/>
                <a:ea typeface="MS PGothic" charset="0"/>
                <a:cs typeface="MS PGothic" charset="0"/>
              </a:defRPr>
            </a:lvl1pPr>
          </a:lstStyle>
          <a:p>
            <a:pPr>
              <a:defRPr/>
            </a:pPr>
            <a:endParaRPr lang="it-IT"/>
          </a:p>
        </p:txBody>
      </p:sp>
      <p:sp>
        <p:nvSpPr>
          <p:cNvPr id="628739" name="Rectangle 3"/>
          <p:cNvSpPr>
            <a:spLocks noGrp="1" noChangeArrowheads="1"/>
          </p:cNvSpPr>
          <p:nvPr>
            <p:ph type="dt" sz="quarter" idx="1"/>
          </p:nvPr>
        </p:nvSpPr>
        <p:spPr bwMode="auto">
          <a:xfrm>
            <a:off x="3851275" y="0"/>
            <a:ext cx="2944813" cy="495300"/>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eaLnBrk="1" hangingPunct="1">
              <a:defRPr sz="1100">
                <a:latin typeface="Arial" charset="0"/>
                <a:ea typeface="MS PGothic" charset="0"/>
                <a:cs typeface="MS PGothic" charset="0"/>
              </a:defRPr>
            </a:lvl1pPr>
          </a:lstStyle>
          <a:p>
            <a:pPr>
              <a:defRPr/>
            </a:pPr>
            <a:endParaRPr lang="it-IT"/>
          </a:p>
        </p:txBody>
      </p:sp>
      <p:sp>
        <p:nvSpPr>
          <p:cNvPr id="628740" name="Rectangle 4"/>
          <p:cNvSpPr>
            <a:spLocks noGrp="1" noChangeArrowheads="1"/>
          </p:cNvSpPr>
          <p:nvPr>
            <p:ph type="ftr" sz="quarter" idx="2"/>
          </p:nvPr>
        </p:nvSpPr>
        <p:spPr bwMode="auto">
          <a:xfrm>
            <a:off x="0" y="9428163"/>
            <a:ext cx="2944813" cy="49688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eaLnBrk="1" hangingPunct="1">
              <a:defRPr sz="1100">
                <a:latin typeface="Arial" charset="0"/>
                <a:ea typeface="MS PGothic" charset="0"/>
                <a:cs typeface="MS PGothic" charset="0"/>
              </a:defRPr>
            </a:lvl1pPr>
          </a:lstStyle>
          <a:p>
            <a:pPr>
              <a:defRPr/>
            </a:pPr>
            <a:endParaRPr lang="it-IT"/>
          </a:p>
        </p:txBody>
      </p:sp>
      <p:sp>
        <p:nvSpPr>
          <p:cNvPr id="628741" name="Rectangle 5"/>
          <p:cNvSpPr>
            <a:spLocks noGrp="1" noChangeArrowheads="1"/>
          </p:cNvSpPr>
          <p:nvPr>
            <p:ph type="sldNum" sz="quarter" idx="3"/>
          </p:nvPr>
        </p:nvSpPr>
        <p:spPr bwMode="auto">
          <a:xfrm>
            <a:off x="3851275" y="9428163"/>
            <a:ext cx="2944813" cy="49688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eaLnBrk="1" hangingPunct="1">
              <a:defRPr sz="1100">
                <a:latin typeface="Arial" charset="0"/>
                <a:ea typeface="MS PGothic" charset="-128"/>
              </a:defRPr>
            </a:lvl1pPr>
          </a:lstStyle>
          <a:p>
            <a:pPr>
              <a:defRPr/>
            </a:pPr>
            <a:fld id="{81911F50-FE0F-5946-AE7F-DB68643ECA25}" type="slidenum">
              <a:rPr lang="it-IT" altLang="x-none"/>
              <a:pPr>
                <a:defRPr/>
              </a:pPr>
              <a:t>‹#›</a:t>
            </a:fld>
            <a:endParaRPr lang="it-IT" altLang="x-non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17825" cy="51752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eaLnBrk="1" hangingPunct="1">
              <a:defRPr sz="1100">
                <a:latin typeface="Arial" charset="0"/>
                <a:ea typeface="MS PGothic" charset="0"/>
                <a:cs typeface="MS PGothic" charset="0"/>
              </a:defRPr>
            </a:lvl1pPr>
          </a:lstStyle>
          <a:p>
            <a:pPr>
              <a:defRPr/>
            </a:pPr>
            <a:endParaRPr lang="en-US"/>
          </a:p>
        </p:txBody>
      </p:sp>
      <p:sp>
        <p:nvSpPr>
          <p:cNvPr id="58371" name="Rectangle 3"/>
          <p:cNvSpPr>
            <a:spLocks noGrp="1" noChangeArrowheads="1"/>
          </p:cNvSpPr>
          <p:nvPr>
            <p:ph type="dt" idx="1"/>
          </p:nvPr>
        </p:nvSpPr>
        <p:spPr bwMode="auto">
          <a:xfrm>
            <a:off x="3867150" y="0"/>
            <a:ext cx="2917825" cy="51752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eaLnBrk="1" hangingPunct="1">
              <a:defRPr sz="1100">
                <a:latin typeface="Arial" charset="0"/>
                <a:ea typeface="MS PGothic" charset="-128"/>
              </a:defRPr>
            </a:lvl1pPr>
          </a:lstStyle>
          <a:p>
            <a:pPr>
              <a:defRPr/>
            </a:pPr>
            <a:fld id="{FB6B53B6-A490-BA4E-929A-F40726DD482A}" type="datetimeFigureOut">
              <a:rPr lang="en-US" altLang="x-none"/>
              <a:pPr>
                <a:defRPr/>
              </a:pPr>
              <a:t>9/20/2023</a:t>
            </a:fld>
            <a:endParaRPr lang="en-US" altLang="x-none"/>
          </a:p>
        </p:txBody>
      </p:sp>
      <p:sp>
        <p:nvSpPr>
          <p:cNvPr id="16388" name="Rectangle 4"/>
          <p:cNvSpPr>
            <a:spLocks noGrp="1" noRot="1" noChangeAspect="1" noChangeArrowheads="1" noTextEdit="1"/>
          </p:cNvSpPr>
          <p:nvPr>
            <p:ph type="sldImg" idx="2"/>
          </p:nvPr>
        </p:nvSpPr>
        <p:spPr bwMode="auto">
          <a:xfrm>
            <a:off x="144463" y="739775"/>
            <a:ext cx="6569075" cy="3695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8373" name="Rectangle 5"/>
          <p:cNvSpPr>
            <a:spLocks noGrp="1" noChangeArrowheads="1"/>
          </p:cNvSpPr>
          <p:nvPr>
            <p:ph type="body" sz="quarter" idx="3"/>
          </p:nvPr>
        </p:nvSpPr>
        <p:spPr bwMode="auto">
          <a:xfrm>
            <a:off x="876300" y="4730750"/>
            <a:ext cx="5033963" cy="4433888"/>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8374" name="Rectangle 6"/>
          <p:cNvSpPr>
            <a:spLocks noGrp="1" noChangeArrowheads="1"/>
          </p:cNvSpPr>
          <p:nvPr>
            <p:ph type="ftr" sz="quarter" idx="4"/>
          </p:nvPr>
        </p:nvSpPr>
        <p:spPr bwMode="auto">
          <a:xfrm>
            <a:off x="0" y="9459913"/>
            <a:ext cx="2917825" cy="442912"/>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eaLnBrk="1" hangingPunct="1">
              <a:defRPr sz="1100">
                <a:latin typeface="Arial" charset="0"/>
                <a:ea typeface="MS PGothic" charset="0"/>
                <a:cs typeface="MS PGothic" charset="0"/>
              </a:defRPr>
            </a:lvl1pPr>
          </a:lstStyle>
          <a:p>
            <a:pPr>
              <a:defRPr/>
            </a:pPr>
            <a:endParaRPr lang="en-US"/>
          </a:p>
        </p:txBody>
      </p:sp>
      <p:sp>
        <p:nvSpPr>
          <p:cNvPr id="58375" name="Rectangle 7"/>
          <p:cNvSpPr>
            <a:spLocks noGrp="1" noChangeArrowheads="1"/>
          </p:cNvSpPr>
          <p:nvPr>
            <p:ph type="sldNum" sz="quarter" idx="5"/>
          </p:nvPr>
        </p:nvSpPr>
        <p:spPr bwMode="auto">
          <a:xfrm>
            <a:off x="3867150" y="9459913"/>
            <a:ext cx="2917825" cy="442912"/>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eaLnBrk="1" hangingPunct="1">
              <a:defRPr sz="1100">
                <a:latin typeface="Arial" charset="0"/>
                <a:ea typeface="MS PGothic" charset="-128"/>
              </a:defRPr>
            </a:lvl1pPr>
          </a:lstStyle>
          <a:p>
            <a:pPr>
              <a:defRPr/>
            </a:pPr>
            <a:fld id="{B1C1B1E2-4475-074F-89EB-5387F18A9490}"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1963" y="693738"/>
            <a:ext cx="6161087" cy="34655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a:t>
            </a:fld>
            <a:endParaRPr lang="en-US"/>
          </a:p>
        </p:txBody>
      </p:sp>
    </p:spTree>
    <p:extLst>
      <p:ext uri="{BB962C8B-B14F-4D97-AF65-F5344CB8AC3E}">
        <p14:creationId xmlns:p14="http://schemas.microsoft.com/office/powerpoint/2010/main" val="400976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lnSpc>
                <a:spcPct val="110000"/>
              </a:lnSpc>
              <a:spcBef>
                <a:spcPts val="600"/>
              </a:spcBef>
              <a:buClr>
                <a:schemeClr val="bg1"/>
              </a:buClr>
              <a:buSzPct val="120000"/>
            </a:pPr>
            <a:r>
              <a:rPr lang="en-GB" sz="1200" b="1" dirty="0">
                <a:solidFill>
                  <a:schemeClr val="bg1"/>
                </a:solidFill>
                <a:latin typeface="Arial" panose="020B0604020202020204" pitchFamily="34" charset="0"/>
                <a:cs typeface="Arial" panose="020B0604020202020204" pitchFamily="34" charset="0"/>
              </a:rPr>
              <a:t>Scout Missions Characteristics:</a:t>
            </a:r>
            <a:endParaRPr lang="en-GB" sz="1200" dirty="0">
              <a:solidFill>
                <a:schemeClr val="bg1"/>
              </a:solidFill>
              <a:latin typeface="Arial" panose="020B0604020202020204" pitchFamily="34" charset="0"/>
              <a:cs typeface="Arial" panose="020B0604020202020204" pitchFamily="34" charset="0"/>
            </a:endParaRPr>
          </a:p>
          <a:p>
            <a:pPr indent="0">
              <a:lnSpc>
                <a:spcPct val="110000"/>
              </a:lnSpc>
              <a:spcBef>
                <a:spcPts val="600"/>
              </a:spcBef>
              <a:buClr>
                <a:schemeClr val="bg1"/>
              </a:buClr>
              <a:buSzPct val="120000"/>
            </a:pPr>
            <a:r>
              <a:rPr lang="en-GB" sz="1200" dirty="0">
                <a:solidFill>
                  <a:schemeClr val="bg1"/>
                </a:solidFill>
                <a:latin typeface="Arial" panose="020B0604020202020204" pitchFamily="34" charset="0"/>
                <a:cs typeface="Arial" panose="020B0604020202020204" pitchFamily="34" charset="0"/>
              </a:rPr>
              <a:t>Very strict cost/schedule boundaries</a:t>
            </a:r>
          </a:p>
          <a:p>
            <a:pPr marL="814487" lvl="2" indent="-216000">
              <a:lnSpc>
                <a:spcPct val="110000"/>
              </a:lnSpc>
              <a:spcBef>
                <a:spcPts val="600"/>
              </a:spcBef>
              <a:buClr>
                <a:schemeClr val="bg1"/>
              </a:buClr>
              <a:buSzPct val="12000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3 years from Kick-Off to launch</a:t>
            </a:r>
          </a:p>
          <a:p>
            <a:pPr marL="814487" lvl="2" indent="-216000">
              <a:lnSpc>
                <a:spcPct val="110000"/>
              </a:lnSpc>
              <a:spcBef>
                <a:spcPts val="600"/>
              </a:spcBef>
              <a:buClr>
                <a:schemeClr val="bg1"/>
              </a:buClr>
              <a:buSzPct val="12000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Maximum 30M EUR industrial cost</a:t>
            </a:r>
          </a:p>
          <a:p>
            <a:pPr indent="0">
              <a:lnSpc>
                <a:spcPct val="110000"/>
              </a:lnSpc>
              <a:spcBef>
                <a:spcPts val="600"/>
              </a:spcBef>
              <a:buClr>
                <a:schemeClr val="bg1"/>
              </a:buClr>
              <a:buSzPct val="120000"/>
            </a:pPr>
            <a:r>
              <a:rPr lang="en-GB" sz="1200" dirty="0">
                <a:solidFill>
                  <a:schemeClr val="bg1"/>
                </a:solidFill>
                <a:latin typeface="Arial" panose="020B0604020202020204" pitchFamily="34" charset="0"/>
                <a:cs typeface="Arial" panose="020B0604020202020204" pitchFamily="34" charset="0"/>
              </a:rPr>
              <a:t>Agile and good value for money</a:t>
            </a:r>
          </a:p>
          <a:p>
            <a:pPr marL="814487" lvl="2" indent="-216000">
              <a:lnSpc>
                <a:spcPct val="110000"/>
              </a:lnSpc>
              <a:spcBef>
                <a:spcPts val="600"/>
              </a:spcBef>
              <a:buClr>
                <a:schemeClr val="bg1"/>
              </a:buClr>
              <a:buSzPct val="12000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Agency’s response to a quickly evolving scientific and technological environment in the EO sector</a:t>
            </a:r>
          </a:p>
          <a:p>
            <a:pPr marL="814487" lvl="2" indent="-216000">
              <a:lnSpc>
                <a:spcPct val="110000"/>
              </a:lnSpc>
              <a:spcBef>
                <a:spcPts val="600"/>
              </a:spcBef>
              <a:buClr>
                <a:schemeClr val="bg1"/>
              </a:buClr>
              <a:buSzPct val="12000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Reduction of time and cost to deliver demonstrations of novel EO techniques and results in Earth sciences</a:t>
            </a:r>
          </a:p>
          <a:p>
            <a:pPr marL="814487" lvl="2" indent="-216000">
              <a:lnSpc>
                <a:spcPct val="110000"/>
              </a:lnSpc>
              <a:spcBef>
                <a:spcPts val="600"/>
              </a:spcBef>
              <a:buClr>
                <a:schemeClr val="bg1"/>
              </a:buClr>
              <a:buSzPct val="12000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Easily scalable if successful</a:t>
            </a:r>
          </a:p>
          <a:p>
            <a:pPr indent="0">
              <a:lnSpc>
                <a:spcPct val="110000"/>
              </a:lnSpc>
              <a:spcBef>
                <a:spcPts val="600"/>
              </a:spcBef>
              <a:buClr>
                <a:schemeClr val="bg1"/>
              </a:buClr>
              <a:buSzPct val="120000"/>
            </a:pPr>
            <a:r>
              <a:rPr lang="en-GB" sz="1200" dirty="0">
                <a:solidFill>
                  <a:schemeClr val="bg1"/>
                </a:solidFill>
                <a:latin typeface="Arial" panose="020B0604020202020204" pitchFamily="34" charset="0"/>
                <a:cs typeface="Arial" panose="020B0604020202020204" pitchFamily="34" charset="0"/>
              </a:rPr>
              <a:t>Innovative implementation</a:t>
            </a:r>
          </a:p>
          <a:p>
            <a:pPr marL="814487" lvl="2" indent="-216000">
              <a:lnSpc>
                <a:spcPct val="110000"/>
              </a:lnSpc>
              <a:spcBef>
                <a:spcPts val="600"/>
              </a:spcBef>
              <a:buClr>
                <a:schemeClr val="bg1"/>
              </a:buClr>
              <a:buSzPct val="12000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Service contracts to provide scientific data</a:t>
            </a:r>
          </a:p>
          <a:p>
            <a:pPr marL="814487" lvl="2" indent="-216000">
              <a:lnSpc>
                <a:spcPct val="110000"/>
              </a:lnSpc>
              <a:spcBef>
                <a:spcPts val="600"/>
              </a:spcBef>
              <a:buClr>
                <a:schemeClr val="bg1"/>
              </a:buClr>
              <a:buSzPct val="12000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ESA role focused on critical risks with higher delegation to industry in direct contact with institutes and labs</a:t>
            </a:r>
          </a:p>
          <a:p>
            <a:pPr marL="814487" lvl="2" indent="-216000">
              <a:lnSpc>
                <a:spcPct val="110000"/>
              </a:lnSpc>
              <a:spcBef>
                <a:spcPts val="600"/>
              </a:spcBef>
              <a:buClr>
                <a:schemeClr val="bg1"/>
              </a:buClr>
              <a:buSzPct val="12000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Application of </a:t>
            </a:r>
            <a:r>
              <a:rPr lang="en-GB" sz="1200" dirty="0" err="1">
                <a:solidFill>
                  <a:schemeClr val="bg1"/>
                </a:solidFill>
                <a:latin typeface="Arial" panose="020B0604020202020204" pitchFamily="34" charset="0"/>
                <a:cs typeface="Arial" panose="020B0604020202020204" pitchFamily="34" charset="0"/>
              </a:rPr>
              <a:t>NewSpace</a:t>
            </a:r>
            <a:r>
              <a:rPr lang="en-GB" sz="1200" dirty="0">
                <a:solidFill>
                  <a:schemeClr val="bg1"/>
                </a:solidFill>
                <a:latin typeface="Arial" panose="020B0604020202020204" pitchFamily="34" charset="0"/>
                <a:cs typeface="Arial" panose="020B0604020202020204" pitchFamily="34" charset="0"/>
              </a:rPr>
              <a:t> standard</a:t>
            </a:r>
            <a:endParaRPr lang="en-GB" sz="1200" dirty="0">
              <a:solidFill>
                <a:schemeClr val="bg1"/>
              </a:solidFill>
              <a:latin typeface="Arial" panose="020B0604020202020204" pitchFamily="34" charset="0"/>
              <a:ea typeface="Verdana"/>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B1C1B1E2-4475-074F-89EB-5387F18A9490}" type="slidenum">
              <a:rPr lang="en-US" altLang="x-none" smtClean="0"/>
              <a:pPr>
                <a:defRPr/>
              </a:pPr>
              <a:t>6</a:t>
            </a:fld>
            <a:endParaRPr lang="en-US" altLang="x-none"/>
          </a:p>
        </p:txBody>
      </p:sp>
    </p:spTree>
    <p:extLst>
      <p:ext uri="{BB962C8B-B14F-4D97-AF65-F5344CB8AC3E}">
        <p14:creationId xmlns:p14="http://schemas.microsoft.com/office/powerpoint/2010/main" val="22405635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png"/><Relationship Id="rId26" Type="http://schemas.openxmlformats.org/officeDocument/2006/relationships/image" Target="../media/image22.png"/><Relationship Id="rId3" Type="http://schemas.openxmlformats.org/officeDocument/2006/relationships/image" Target="../media/image29.png"/><Relationship Id="rId21" Type="http://schemas.openxmlformats.org/officeDocument/2006/relationships/image" Target="../media/image17.png"/><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png"/><Relationship Id="rId25" Type="http://schemas.openxmlformats.org/officeDocument/2006/relationships/image" Target="../media/image21.png"/><Relationship Id="rId2" Type="http://schemas.openxmlformats.org/officeDocument/2006/relationships/image" Target="../media/image30.jpg"/><Relationship Id="rId16" Type="http://schemas.openxmlformats.org/officeDocument/2006/relationships/image" Target="../media/image12.png"/><Relationship Id="rId20" Type="http://schemas.openxmlformats.org/officeDocument/2006/relationships/image" Target="../media/image16.png"/><Relationship Id="rId29"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image" Target="../media/image7.png"/><Relationship Id="rId24" Type="http://schemas.openxmlformats.org/officeDocument/2006/relationships/image" Target="../media/image20.png"/><Relationship Id="rId5" Type="http://schemas.openxmlformats.org/officeDocument/2006/relationships/image" Target="../media/image1.png"/><Relationship Id="rId15" Type="http://schemas.openxmlformats.org/officeDocument/2006/relationships/image" Target="../media/image11.png"/><Relationship Id="rId23" Type="http://schemas.openxmlformats.org/officeDocument/2006/relationships/image" Target="../media/image19.png"/><Relationship Id="rId28" Type="http://schemas.openxmlformats.org/officeDocument/2006/relationships/image" Target="../media/image24.emf"/><Relationship Id="rId10" Type="http://schemas.openxmlformats.org/officeDocument/2006/relationships/image" Target="../media/image6.png"/><Relationship Id="rId19" Type="http://schemas.openxmlformats.org/officeDocument/2006/relationships/image" Target="../media/image15.png"/><Relationship Id="rId4" Type="http://schemas.openxmlformats.org/officeDocument/2006/relationships/image" Target="../media/image27.png"/><Relationship Id="rId9" Type="http://schemas.openxmlformats.org/officeDocument/2006/relationships/image" Target="../media/image5.png"/><Relationship Id="rId14" Type="http://schemas.openxmlformats.org/officeDocument/2006/relationships/image" Target="../media/image10.png"/><Relationship Id="rId22" Type="http://schemas.openxmlformats.org/officeDocument/2006/relationships/image" Target="../media/image18.png"/><Relationship Id="rId27" Type="http://schemas.openxmlformats.org/officeDocument/2006/relationships/image" Target="../media/image23.png"/><Relationship Id="rId30" Type="http://schemas.openxmlformats.org/officeDocument/2006/relationships/image" Target="../media/image26.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image" Target="../media/image27.pn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image" Target="../media/image29.png"/><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21.png"/><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em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image" Target="../media/image27.pn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image" Target="../media/image29.png"/><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21.png"/><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emf"/></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image" Target="../media/image27.pn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image" Target="../media/image29.png"/><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21.png"/><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emf"/></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image" Target="../media/image27.pn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image" Target="../media/image29.png"/><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21.png"/><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emf"/></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image" Target="../media/image27.pn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image" Target="../media/image29.png"/><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21.png"/><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emf"/></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image" Target="../media/image27.pn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image" Target="../media/image29.png"/><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21.png"/><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emf"/></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image" Target="../media/image27.pn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image" Target="../media/image29.png"/><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21.png"/><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png"/><Relationship Id="rId26" Type="http://schemas.openxmlformats.org/officeDocument/2006/relationships/image" Target="../media/image22.png"/><Relationship Id="rId3" Type="http://schemas.openxmlformats.org/officeDocument/2006/relationships/image" Target="../media/image29.png"/><Relationship Id="rId21" Type="http://schemas.openxmlformats.org/officeDocument/2006/relationships/image" Target="../media/image17.png"/><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png"/><Relationship Id="rId25" Type="http://schemas.openxmlformats.org/officeDocument/2006/relationships/image" Target="../media/image21.png"/><Relationship Id="rId2" Type="http://schemas.openxmlformats.org/officeDocument/2006/relationships/image" Target="../media/image31.jpeg"/><Relationship Id="rId16" Type="http://schemas.openxmlformats.org/officeDocument/2006/relationships/image" Target="../media/image12.png"/><Relationship Id="rId20" Type="http://schemas.openxmlformats.org/officeDocument/2006/relationships/image" Target="../media/image16.png"/><Relationship Id="rId29" Type="http://schemas.openxmlformats.org/officeDocument/2006/relationships/image" Target="../media/image25.png"/><Relationship Id="rId1" Type="http://schemas.openxmlformats.org/officeDocument/2006/relationships/slideMaster" Target="../slideMasters/slideMaster3.xml"/><Relationship Id="rId6" Type="http://schemas.openxmlformats.org/officeDocument/2006/relationships/image" Target="../media/image2.png"/><Relationship Id="rId11" Type="http://schemas.openxmlformats.org/officeDocument/2006/relationships/image" Target="../media/image7.png"/><Relationship Id="rId24" Type="http://schemas.openxmlformats.org/officeDocument/2006/relationships/image" Target="../media/image20.png"/><Relationship Id="rId5" Type="http://schemas.openxmlformats.org/officeDocument/2006/relationships/image" Target="../media/image1.png"/><Relationship Id="rId15" Type="http://schemas.openxmlformats.org/officeDocument/2006/relationships/image" Target="../media/image11.png"/><Relationship Id="rId23" Type="http://schemas.openxmlformats.org/officeDocument/2006/relationships/image" Target="../media/image19.png"/><Relationship Id="rId28" Type="http://schemas.openxmlformats.org/officeDocument/2006/relationships/image" Target="../media/image24.emf"/><Relationship Id="rId10" Type="http://schemas.openxmlformats.org/officeDocument/2006/relationships/image" Target="../media/image6.png"/><Relationship Id="rId19" Type="http://schemas.openxmlformats.org/officeDocument/2006/relationships/image" Target="../media/image15.png"/><Relationship Id="rId4" Type="http://schemas.openxmlformats.org/officeDocument/2006/relationships/image" Target="../media/image27.png"/><Relationship Id="rId9" Type="http://schemas.openxmlformats.org/officeDocument/2006/relationships/image" Target="../media/image5.png"/><Relationship Id="rId14" Type="http://schemas.openxmlformats.org/officeDocument/2006/relationships/image" Target="../media/image10.png"/><Relationship Id="rId22" Type="http://schemas.openxmlformats.org/officeDocument/2006/relationships/image" Target="../media/image18.png"/><Relationship Id="rId27" Type="http://schemas.openxmlformats.org/officeDocument/2006/relationships/image" Target="../media/image23.png"/><Relationship Id="rId30" Type="http://schemas.openxmlformats.org/officeDocument/2006/relationships/image" Target="../media/image26.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png"/><Relationship Id="rId26" Type="http://schemas.openxmlformats.org/officeDocument/2006/relationships/image" Target="../media/image22.png"/><Relationship Id="rId3" Type="http://schemas.openxmlformats.org/officeDocument/2006/relationships/image" Target="../media/image29.png"/><Relationship Id="rId21" Type="http://schemas.openxmlformats.org/officeDocument/2006/relationships/image" Target="../media/image17.png"/><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png"/><Relationship Id="rId25" Type="http://schemas.openxmlformats.org/officeDocument/2006/relationships/image" Target="../media/image21.png"/><Relationship Id="rId2" Type="http://schemas.openxmlformats.org/officeDocument/2006/relationships/image" Target="../media/image31.jpeg"/><Relationship Id="rId16" Type="http://schemas.openxmlformats.org/officeDocument/2006/relationships/image" Target="../media/image12.png"/><Relationship Id="rId20" Type="http://schemas.openxmlformats.org/officeDocument/2006/relationships/image" Target="../media/image16.png"/><Relationship Id="rId29"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image" Target="../media/image7.png"/><Relationship Id="rId24" Type="http://schemas.openxmlformats.org/officeDocument/2006/relationships/image" Target="../media/image20.png"/><Relationship Id="rId5" Type="http://schemas.openxmlformats.org/officeDocument/2006/relationships/image" Target="../media/image1.png"/><Relationship Id="rId15" Type="http://schemas.openxmlformats.org/officeDocument/2006/relationships/image" Target="../media/image11.png"/><Relationship Id="rId23" Type="http://schemas.openxmlformats.org/officeDocument/2006/relationships/image" Target="../media/image19.png"/><Relationship Id="rId28" Type="http://schemas.openxmlformats.org/officeDocument/2006/relationships/image" Target="../media/image24.emf"/><Relationship Id="rId10" Type="http://schemas.openxmlformats.org/officeDocument/2006/relationships/image" Target="../media/image6.png"/><Relationship Id="rId19" Type="http://schemas.openxmlformats.org/officeDocument/2006/relationships/image" Target="../media/image15.png"/><Relationship Id="rId4" Type="http://schemas.openxmlformats.org/officeDocument/2006/relationships/image" Target="../media/image27.png"/><Relationship Id="rId9" Type="http://schemas.openxmlformats.org/officeDocument/2006/relationships/image" Target="../media/image5.png"/><Relationship Id="rId14" Type="http://schemas.openxmlformats.org/officeDocument/2006/relationships/image" Target="../media/image10.png"/><Relationship Id="rId22" Type="http://schemas.openxmlformats.org/officeDocument/2006/relationships/image" Target="../media/image18.png"/><Relationship Id="rId27" Type="http://schemas.openxmlformats.org/officeDocument/2006/relationships/image" Target="../media/image23.png"/><Relationship Id="rId30" Type="http://schemas.openxmlformats.org/officeDocument/2006/relationships/image" Target="../media/image2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image" Target="../media/image34.pn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image" Target="../media/image33.png"/><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image" Target="../media/image26.png"/><Relationship Id="rId1" Type="http://schemas.openxmlformats.org/officeDocument/2006/relationships/slideMaster" Target="../slideMasters/slideMaster3.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21.png"/><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emf"/></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image" Target="../media/image34.pn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image" Target="../media/image33.png"/><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image" Target="../media/image26.png"/><Relationship Id="rId1" Type="http://schemas.openxmlformats.org/officeDocument/2006/relationships/slideMaster" Target="../slideMasters/slideMaster3.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21.png"/><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emf"/></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image" Target="../media/image34.pn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image" Target="../media/image33.png"/><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image" Target="../media/image26.png"/><Relationship Id="rId1" Type="http://schemas.openxmlformats.org/officeDocument/2006/relationships/slideMaster" Target="../slideMasters/slideMaster3.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21.png"/><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emf"/></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image" Target="../media/image34.pn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image" Target="../media/image33.png"/><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image" Target="../media/image26.png"/><Relationship Id="rId1" Type="http://schemas.openxmlformats.org/officeDocument/2006/relationships/slideMaster" Target="../slideMasters/slideMaster3.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21.png"/><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emf"/></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image" Target="../media/image34.pn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image" Target="../media/image33.png"/><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image" Target="../media/image26.png"/><Relationship Id="rId1" Type="http://schemas.openxmlformats.org/officeDocument/2006/relationships/slideMaster" Target="../slideMasters/slideMaster3.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21.png"/><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png"/><Relationship Id="rId26" Type="http://schemas.openxmlformats.org/officeDocument/2006/relationships/image" Target="../media/image22.png"/><Relationship Id="rId3" Type="http://schemas.openxmlformats.org/officeDocument/2006/relationships/image" Target="../media/image29.png"/><Relationship Id="rId21" Type="http://schemas.openxmlformats.org/officeDocument/2006/relationships/image" Target="../media/image17.png"/><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png"/><Relationship Id="rId25" Type="http://schemas.openxmlformats.org/officeDocument/2006/relationships/image" Target="../media/image21.png"/><Relationship Id="rId2" Type="http://schemas.openxmlformats.org/officeDocument/2006/relationships/image" Target="../media/image30.jpg"/><Relationship Id="rId16" Type="http://schemas.openxmlformats.org/officeDocument/2006/relationships/image" Target="../media/image12.png"/><Relationship Id="rId20" Type="http://schemas.openxmlformats.org/officeDocument/2006/relationships/image" Target="../media/image16.png"/><Relationship Id="rId29"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image" Target="../media/image7.png"/><Relationship Id="rId24" Type="http://schemas.openxmlformats.org/officeDocument/2006/relationships/image" Target="../media/image20.png"/><Relationship Id="rId5" Type="http://schemas.openxmlformats.org/officeDocument/2006/relationships/image" Target="../media/image1.png"/><Relationship Id="rId15" Type="http://schemas.openxmlformats.org/officeDocument/2006/relationships/image" Target="../media/image11.png"/><Relationship Id="rId23" Type="http://schemas.openxmlformats.org/officeDocument/2006/relationships/image" Target="../media/image19.png"/><Relationship Id="rId28" Type="http://schemas.openxmlformats.org/officeDocument/2006/relationships/image" Target="../media/image24.emf"/><Relationship Id="rId10" Type="http://schemas.openxmlformats.org/officeDocument/2006/relationships/image" Target="../media/image6.png"/><Relationship Id="rId19" Type="http://schemas.openxmlformats.org/officeDocument/2006/relationships/image" Target="../media/image15.png"/><Relationship Id="rId4" Type="http://schemas.openxmlformats.org/officeDocument/2006/relationships/image" Target="../media/image27.png"/><Relationship Id="rId9" Type="http://schemas.openxmlformats.org/officeDocument/2006/relationships/image" Target="../media/image5.png"/><Relationship Id="rId14" Type="http://schemas.openxmlformats.org/officeDocument/2006/relationships/image" Target="../media/image10.png"/><Relationship Id="rId22" Type="http://schemas.openxmlformats.org/officeDocument/2006/relationships/image" Target="../media/image18.png"/><Relationship Id="rId27" Type="http://schemas.openxmlformats.org/officeDocument/2006/relationships/image" Target="../media/image23.png"/><Relationship Id="rId30" Type="http://schemas.openxmlformats.org/officeDocument/2006/relationships/image" Target="../media/image26.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png"/><Relationship Id="rId26" Type="http://schemas.openxmlformats.org/officeDocument/2006/relationships/image" Target="../media/image22.png"/><Relationship Id="rId3" Type="http://schemas.openxmlformats.org/officeDocument/2006/relationships/image" Target="../media/image29.png"/><Relationship Id="rId21" Type="http://schemas.openxmlformats.org/officeDocument/2006/relationships/image" Target="../media/image17.png"/><Relationship Id="rId7" Type="http://schemas.openxmlformats.org/officeDocument/2006/relationships/image" Target="../media/image38.png"/><Relationship Id="rId12" Type="http://schemas.openxmlformats.org/officeDocument/2006/relationships/image" Target="../media/image40.png"/><Relationship Id="rId17" Type="http://schemas.openxmlformats.org/officeDocument/2006/relationships/image" Target="../media/image44.png"/><Relationship Id="rId25" Type="http://schemas.openxmlformats.org/officeDocument/2006/relationships/image" Target="../media/image21.png"/><Relationship Id="rId2" Type="http://schemas.openxmlformats.org/officeDocument/2006/relationships/image" Target="../media/image35.jpeg"/><Relationship Id="rId16" Type="http://schemas.openxmlformats.org/officeDocument/2006/relationships/image" Target="../media/image43.png"/><Relationship Id="rId20" Type="http://schemas.openxmlformats.org/officeDocument/2006/relationships/image" Target="../media/image45.png"/><Relationship Id="rId29" Type="http://schemas.openxmlformats.org/officeDocument/2006/relationships/image" Target="../media/image25.png"/><Relationship Id="rId1" Type="http://schemas.openxmlformats.org/officeDocument/2006/relationships/slideMaster" Target="../slideMasters/slideMaster3.xml"/><Relationship Id="rId6" Type="http://schemas.openxmlformats.org/officeDocument/2006/relationships/image" Target="../media/image37.png"/><Relationship Id="rId11" Type="http://schemas.openxmlformats.org/officeDocument/2006/relationships/image" Target="../media/image7.png"/><Relationship Id="rId24" Type="http://schemas.openxmlformats.org/officeDocument/2006/relationships/image" Target="../media/image20.png"/><Relationship Id="rId5" Type="http://schemas.openxmlformats.org/officeDocument/2006/relationships/image" Target="../media/image1.png"/><Relationship Id="rId15" Type="http://schemas.openxmlformats.org/officeDocument/2006/relationships/image" Target="../media/image42.png"/><Relationship Id="rId23" Type="http://schemas.openxmlformats.org/officeDocument/2006/relationships/image" Target="../media/image46.png"/><Relationship Id="rId28" Type="http://schemas.openxmlformats.org/officeDocument/2006/relationships/image" Target="../media/image24.emf"/><Relationship Id="rId10" Type="http://schemas.openxmlformats.org/officeDocument/2006/relationships/image" Target="../media/image6.png"/><Relationship Id="rId19" Type="http://schemas.openxmlformats.org/officeDocument/2006/relationships/image" Target="../media/image15.png"/><Relationship Id="rId4" Type="http://schemas.openxmlformats.org/officeDocument/2006/relationships/image" Target="../media/image36.png"/><Relationship Id="rId9" Type="http://schemas.openxmlformats.org/officeDocument/2006/relationships/image" Target="../media/image39.png"/><Relationship Id="rId14" Type="http://schemas.openxmlformats.org/officeDocument/2006/relationships/image" Target="../media/image41.png"/><Relationship Id="rId22" Type="http://schemas.openxmlformats.org/officeDocument/2006/relationships/image" Target="../media/image18.png"/><Relationship Id="rId27" Type="http://schemas.openxmlformats.org/officeDocument/2006/relationships/image" Target="../media/image23.png"/><Relationship Id="rId30" Type="http://schemas.openxmlformats.org/officeDocument/2006/relationships/image" Target="../media/image2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50.png"/><Relationship Id="rId18" Type="http://schemas.openxmlformats.org/officeDocument/2006/relationships/image" Target="../media/image16.png"/><Relationship Id="rId26" Type="http://schemas.openxmlformats.org/officeDocument/2006/relationships/image" Target="../media/image24.emf"/><Relationship Id="rId3" Type="http://schemas.openxmlformats.org/officeDocument/2006/relationships/image" Target="../media/image1.png"/><Relationship Id="rId21" Type="http://schemas.openxmlformats.org/officeDocument/2006/relationships/image" Target="../media/image54.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30.jpg"/><Relationship Id="rId16" Type="http://schemas.openxmlformats.org/officeDocument/2006/relationships/image" Target="../media/image52.png"/><Relationship Id="rId20" Type="http://schemas.openxmlformats.org/officeDocument/2006/relationships/image" Target="../media/image18.png"/><Relationship Id="rId29" Type="http://schemas.openxmlformats.org/officeDocument/2006/relationships/image" Target="../media/image29.png"/><Relationship Id="rId1" Type="http://schemas.openxmlformats.org/officeDocument/2006/relationships/slideMaster" Target="../slideMasters/slideMaster3.xml"/><Relationship Id="rId6" Type="http://schemas.openxmlformats.org/officeDocument/2006/relationships/image" Target="../media/image4.png"/><Relationship Id="rId11" Type="http://schemas.openxmlformats.org/officeDocument/2006/relationships/image" Target="../media/image49.png"/><Relationship Id="rId24" Type="http://schemas.openxmlformats.org/officeDocument/2006/relationships/image" Target="../media/image55.png"/><Relationship Id="rId5" Type="http://schemas.openxmlformats.org/officeDocument/2006/relationships/image" Target="../media/image47.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57.png"/><Relationship Id="rId10" Type="http://schemas.openxmlformats.org/officeDocument/2006/relationships/image" Target="../media/image48.png"/><Relationship Id="rId19" Type="http://schemas.openxmlformats.org/officeDocument/2006/relationships/image" Target="../media/image53.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51.png"/><Relationship Id="rId22" Type="http://schemas.openxmlformats.org/officeDocument/2006/relationships/image" Target="../media/image20.png"/><Relationship Id="rId27" Type="http://schemas.openxmlformats.org/officeDocument/2006/relationships/image" Target="../media/image56.png"/><Relationship Id="rId30" Type="http://schemas.openxmlformats.org/officeDocument/2006/relationships/image" Target="../media/image3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png"/><Relationship Id="rId26" Type="http://schemas.openxmlformats.org/officeDocument/2006/relationships/image" Target="../media/image22.png"/><Relationship Id="rId3" Type="http://schemas.openxmlformats.org/officeDocument/2006/relationships/image" Target="../media/image29.png"/><Relationship Id="rId21" Type="http://schemas.openxmlformats.org/officeDocument/2006/relationships/image" Target="../media/image17.png"/><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png"/><Relationship Id="rId25" Type="http://schemas.openxmlformats.org/officeDocument/2006/relationships/image" Target="../media/image21.png"/><Relationship Id="rId2" Type="http://schemas.openxmlformats.org/officeDocument/2006/relationships/image" Target="../media/image32.jpeg"/><Relationship Id="rId16" Type="http://schemas.openxmlformats.org/officeDocument/2006/relationships/image" Target="../media/image12.png"/><Relationship Id="rId20" Type="http://schemas.openxmlformats.org/officeDocument/2006/relationships/image" Target="../media/image16.png"/><Relationship Id="rId29"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image" Target="../media/image7.png"/><Relationship Id="rId24" Type="http://schemas.openxmlformats.org/officeDocument/2006/relationships/image" Target="../media/image20.png"/><Relationship Id="rId5" Type="http://schemas.openxmlformats.org/officeDocument/2006/relationships/image" Target="../media/image1.png"/><Relationship Id="rId15" Type="http://schemas.openxmlformats.org/officeDocument/2006/relationships/image" Target="../media/image11.png"/><Relationship Id="rId23" Type="http://schemas.openxmlformats.org/officeDocument/2006/relationships/image" Target="../media/image19.png"/><Relationship Id="rId28" Type="http://schemas.openxmlformats.org/officeDocument/2006/relationships/image" Target="../media/image24.emf"/><Relationship Id="rId10" Type="http://schemas.openxmlformats.org/officeDocument/2006/relationships/image" Target="../media/image6.png"/><Relationship Id="rId19" Type="http://schemas.openxmlformats.org/officeDocument/2006/relationships/image" Target="../media/image15.png"/><Relationship Id="rId4" Type="http://schemas.openxmlformats.org/officeDocument/2006/relationships/image" Target="../media/image27.png"/><Relationship Id="rId9" Type="http://schemas.openxmlformats.org/officeDocument/2006/relationships/image" Target="../media/image5.png"/><Relationship Id="rId14" Type="http://schemas.openxmlformats.org/officeDocument/2006/relationships/image" Target="../media/image10.png"/><Relationship Id="rId22" Type="http://schemas.openxmlformats.org/officeDocument/2006/relationships/image" Target="../media/image18.png"/><Relationship Id="rId27" Type="http://schemas.openxmlformats.org/officeDocument/2006/relationships/image" Target="../media/image23.png"/><Relationship Id="rId30" Type="http://schemas.openxmlformats.org/officeDocument/2006/relationships/image" Target="../media/image2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image" Target="../media/image27.pn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image" Target="../media/image29.png"/><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21.png"/><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emf"/></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png"/><Relationship Id="rId26" Type="http://schemas.openxmlformats.org/officeDocument/2006/relationships/image" Target="../media/image22.png"/><Relationship Id="rId3" Type="http://schemas.openxmlformats.org/officeDocument/2006/relationships/chart" Target="../charts/chart1.xml"/><Relationship Id="rId21" Type="http://schemas.openxmlformats.org/officeDocument/2006/relationships/image" Target="../media/image17.png"/><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png"/><Relationship Id="rId25" Type="http://schemas.openxmlformats.org/officeDocument/2006/relationships/image" Target="../media/image21.png"/><Relationship Id="rId2" Type="http://schemas.openxmlformats.org/officeDocument/2006/relationships/image" Target="../media/image29.png"/><Relationship Id="rId16" Type="http://schemas.openxmlformats.org/officeDocument/2006/relationships/image" Target="../media/image12.png"/><Relationship Id="rId20" Type="http://schemas.openxmlformats.org/officeDocument/2006/relationships/image" Target="../media/image16.png"/><Relationship Id="rId29"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image" Target="../media/image7.png"/><Relationship Id="rId24" Type="http://schemas.openxmlformats.org/officeDocument/2006/relationships/image" Target="../media/image20.png"/><Relationship Id="rId5" Type="http://schemas.openxmlformats.org/officeDocument/2006/relationships/image" Target="../media/image1.png"/><Relationship Id="rId15" Type="http://schemas.openxmlformats.org/officeDocument/2006/relationships/image" Target="../media/image11.png"/><Relationship Id="rId23" Type="http://schemas.openxmlformats.org/officeDocument/2006/relationships/image" Target="../media/image19.png"/><Relationship Id="rId28" Type="http://schemas.openxmlformats.org/officeDocument/2006/relationships/image" Target="../media/image24.emf"/><Relationship Id="rId10" Type="http://schemas.openxmlformats.org/officeDocument/2006/relationships/image" Target="../media/image6.png"/><Relationship Id="rId19" Type="http://schemas.openxmlformats.org/officeDocument/2006/relationships/image" Target="../media/image15.png"/><Relationship Id="rId4" Type="http://schemas.openxmlformats.org/officeDocument/2006/relationships/image" Target="../media/image27.png"/><Relationship Id="rId9" Type="http://schemas.openxmlformats.org/officeDocument/2006/relationships/image" Target="../media/image5.png"/><Relationship Id="rId14" Type="http://schemas.openxmlformats.org/officeDocument/2006/relationships/image" Target="../media/image10.png"/><Relationship Id="rId22" Type="http://schemas.openxmlformats.org/officeDocument/2006/relationships/image" Target="../media/image18.png"/><Relationship Id="rId27" Type="http://schemas.openxmlformats.org/officeDocument/2006/relationships/image" Target="../media/image23.png"/><Relationship Id="rId30" Type="http://schemas.openxmlformats.org/officeDocument/2006/relationships/image" Target="../media/image2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png"/><Relationship Id="rId26" Type="http://schemas.openxmlformats.org/officeDocument/2006/relationships/image" Target="../media/image22.png"/><Relationship Id="rId3" Type="http://schemas.openxmlformats.org/officeDocument/2006/relationships/chart" Target="../charts/chart2.xml"/><Relationship Id="rId21" Type="http://schemas.openxmlformats.org/officeDocument/2006/relationships/image" Target="../media/image17.png"/><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png"/><Relationship Id="rId25" Type="http://schemas.openxmlformats.org/officeDocument/2006/relationships/image" Target="../media/image21.png"/><Relationship Id="rId2" Type="http://schemas.openxmlformats.org/officeDocument/2006/relationships/image" Target="../media/image29.png"/><Relationship Id="rId16" Type="http://schemas.openxmlformats.org/officeDocument/2006/relationships/image" Target="../media/image12.png"/><Relationship Id="rId20" Type="http://schemas.openxmlformats.org/officeDocument/2006/relationships/image" Target="../media/image16.png"/><Relationship Id="rId29"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image" Target="../media/image7.png"/><Relationship Id="rId24" Type="http://schemas.openxmlformats.org/officeDocument/2006/relationships/image" Target="../media/image20.png"/><Relationship Id="rId5" Type="http://schemas.openxmlformats.org/officeDocument/2006/relationships/image" Target="../media/image1.png"/><Relationship Id="rId15" Type="http://schemas.openxmlformats.org/officeDocument/2006/relationships/image" Target="../media/image11.png"/><Relationship Id="rId23" Type="http://schemas.openxmlformats.org/officeDocument/2006/relationships/image" Target="../media/image19.png"/><Relationship Id="rId28" Type="http://schemas.openxmlformats.org/officeDocument/2006/relationships/image" Target="../media/image24.emf"/><Relationship Id="rId10" Type="http://schemas.openxmlformats.org/officeDocument/2006/relationships/image" Target="../media/image6.png"/><Relationship Id="rId19" Type="http://schemas.openxmlformats.org/officeDocument/2006/relationships/image" Target="../media/image15.png"/><Relationship Id="rId4" Type="http://schemas.openxmlformats.org/officeDocument/2006/relationships/image" Target="../media/image27.png"/><Relationship Id="rId9" Type="http://schemas.openxmlformats.org/officeDocument/2006/relationships/image" Target="../media/image5.png"/><Relationship Id="rId14" Type="http://schemas.openxmlformats.org/officeDocument/2006/relationships/image" Target="../media/image10.png"/><Relationship Id="rId22" Type="http://schemas.openxmlformats.org/officeDocument/2006/relationships/image" Target="../media/image18.png"/><Relationship Id="rId27" Type="http://schemas.openxmlformats.org/officeDocument/2006/relationships/image" Target="../media/image23.png"/><Relationship Id="rId30" Type="http://schemas.openxmlformats.org/officeDocument/2006/relationships/image" Target="../media/image26.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image" Target="../media/image27.pn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image" Target="../media/image29.png"/><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21.png"/><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170" name="Picture 169">
            <a:extLst>
              <a:ext uri="{FF2B5EF4-FFF2-40B4-BE49-F238E27FC236}">
                <a16:creationId xmlns:a16="http://schemas.microsoft.com/office/drawing/2014/main" id="{639A7432-CBEC-FC4F-B6B0-2AB817D634D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FC57E5F4-FF51-474A-B200-5C9D11431153}"/>
              </a:ext>
            </a:extLst>
          </p:cNvPr>
          <p:cNvSpPr/>
          <p:nvPr userDrawn="1"/>
        </p:nvSpPr>
        <p:spPr>
          <a:xfrm>
            <a:off x="-18137" y="0"/>
            <a:ext cx="12210137" cy="6858002"/>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9" name="Picture 5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cxnSp>
        <p:nvCxnSpPr>
          <p:cNvPr id="153" name="Straight Connector 152">
            <a:extLst>
              <a:ext uri="{FF2B5EF4-FFF2-40B4-BE49-F238E27FC236}">
                <a16:creationId xmlns:a16="http://schemas.microsoft.com/office/drawing/2014/main" id="{55F1F827-F20B-2049-AB7D-6EBF9B5960C3}"/>
              </a:ext>
            </a:extLst>
          </p:cNvPr>
          <p:cNvCxnSpPr>
            <a:cxnSpLocks/>
          </p:cNvCxnSpPr>
          <p:nvPr userDrawn="1"/>
        </p:nvCxnSpPr>
        <p:spPr>
          <a:xfrm>
            <a:off x="219687" y="4078969"/>
            <a:ext cx="1173774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8265F6E0-D659-2A48-A5FB-6EE185BF25D0}"/>
              </a:ext>
            </a:extLst>
          </p:cNvPr>
          <p:cNvSpPr>
            <a:spLocks noGrp="1"/>
          </p:cNvSpPr>
          <p:nvPr>
            <p:ph type="title" hasCustomPrompt="1"/>
          </p:nvPr>
        </p:nvSpPr>
        <p:spPr>
          <a:xfrm>
            <a:off x="216425" y="3509439"/>
            <a:ext cx="11741010" cy="563779"/>
          </a:xfrm>
        </p:spPr>
        <p:txBody>
          <a:bodyPr anchor="b" anchorCtr="0">
            <a:noAutofit/>
          </a:bodyPr>
          <a:lstStyle>
            <a:lvl1pPr>
              <a:defRPr sz="4000"/>
            </a:lvl1pPr>
          </a:lstStyle>
          <a:p>
            <a:r>
              <a:rPr lang="en-GB" noProof="0"/>
              <a:t>CLICK TO EDIT MASTER TITLE STYLE</a:t>
            </a:r>
          </a:p>
        </p:txBody>
      </p:sp>
      <p:sp>
        <p:nvSpPr>
          <p:cNvPr id="8" name="Text Placeholder 7">
            <a:extLst>
              <a:ext uri="{FF2B5EF4-FFF2-40B4-BE49-F238E27FC236}">
                <a16:creationId xmlns:a16="http://schemas.microsoft.com/office/drawing/2014/main" id="{C0A3375C-AD7C-0F4A-9A24-880CB1348DB9}"/>
              </a:ext>
            </a:extLst>
          </p:cNvPr>
          <p:cNvSpPr>
            <a:spLocks noGrp="1"/>
          </p:cNvSpPr>
          <p:nvPr>
            <p:ph type="body" sz="quarter" idx="10" hasCustomPrompt="1"/>
          </p:nvPr>
        </p:nvSpPr>
        <p:spPr>
          <a:xfrm>
            <a:off x="9365005" y="5091757"/>
            <a:ext cx="2594803" cy="1315441"/>
          </a:xfrm>
        </p:spPr>
        <p:txBody>
          <a:bodyPr lIns="0" rIns="0" anchor="ctr"/>
          <a:lstStyle>
            <a:lvl1pPr algn="r">
              <a:lnSpc>
                <a:spcPct val="150000"/>
              </a:lnSpc>
              <a:defRPr sz="1200">
                <a:solidFill>
                  <a:schemeClr val="bg1"/>
                </a:solidFill>
              </a:defRPr>
            </a:lvl1pPr>
          </a:lstStyle>
          <a:p>
            <a:pPr lvl="0"/>
            <a:r>
              <a:rPr lang="en-GB" noProof="0"/>
              <a:t>Name Surname</a:t>
            </a:r>
          </a:p>
          <a:p>
            <a:pPr lvl="0"/>
            <a:r>
              <a:rPr lang="en-GB" noProof="0"/>
              <a:t>Where are you today?</a:t>
            </a:r>
          </a:p>
          <a:p>
            <a:pPr lvl="0"/>
            <a:r>
              <a:rPr lang="en-GB" noProof="0"/>
              <a:t>DD/MM/YYYY</a:t>
            </a: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2" name="Picture 91">
            <a:extLst>
              <a:ext uri="{FF2B5EF4-FFF2-40B4-BE49-F238E27FC236}">
                <a16:creationId xmlns:a16="http://schemas.microsoft.com/office/drawing/2014/main" id="{404D7138-AD9C-C946-BD30-C3547A00250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sp>
        <p:nvSpPr>
          <p:cNvPr id="36" name="TextBox 35"/>
          <p:cNvSpPr txBox="1"/>
          <p:nvPr userDrawn="1"/>
        </p:nvSpPr>
        <p:spPr>
          <a:xfrm>
            <a:off x="122383" y="6202583"/>
            <a:ext cx="2502608" cy="215444"/>
          </a:xfrm>
          <a:prstGeom prst="rect">
            <a:avLst/>
          </a:prstGeom>
          <a:noFill/>
        </p:spPr>
        <p:txBody>
          <a:bodyPr wrap="none" rtlCol="0">
            <a:spAutoFit/>
          </a:bodyPr>
          <a:lstStyle/>
          <a:p>
            <a:r>
              <a:rPr lang="en-GB" sz="800" dirty="0">
                <a:solidFill>
                  <a:schemeClr val="accent5"/>
                </a:solidFill>
                <a:latin typeface="Arial" panose="020B0604020202020204" pitchFamily="34" charset="0"/>
                <a:cs typeface="Arial" panose="020B0604020202020204" pitchFamily="34" charset="0"/>
              </a:rPr>
              <a:t>ESA UNCLASSIFIED – For ESA Official Use Only </a:t>
            </a:r>
          </a:p>
        </p:txBody>
      </p:sp>
      <p:grpSp>
        <p:nvGrpSpPr>
          <p:cNvPr id="40" name="Group 39">
            <a:extLst>
              <a:ext uri="{FF2B5EF4-FFF2-40B4-BE49-F238E27FC236}">
                <a16:creationId xmlns:a16="http://schemas.microsoft.com/office/drawing/2014/main" id="{FB321021-5660-EB47-8BA6-304C79272C62}"/>
              </a:ext>
            </a:extLst>
          </p:cNvPr>
          <p:cNvGrpSpPr/>
          <p:nvPr userDrawn="1"/>
        </p:nvGrpSpPr>
        <p:grpSpPr>
          <a:xfrm>
            <a:off x="226688" y="6569736"/>
            <a:ext cx="9628745" cy="144114"/>
            <a:chOff x="1076500" y="4469696"/>
            <a:chExt cx="9628745" cy="144114"/>
          </a:xfrm>
        </p:grpSpPr>
        <p:pic>
          <p:nvPicPr>
            <p:cNvPr id="41" name="Picture 40" descr="de.png">
              <a:extLst>
                <a:ext uri="{FF2B5EF4-FFF2-40B4-BE49-F238E27FC236}">
                  <a16:creationId xmlns:a16="http://schemas.microsoft.com/office/drawing/2014/main" id="{6705C573-7F21-B342-A090-1A6C26CD7B8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42" name="Picture 41" descr="at.png">
              <a:extLst>
                <a:ext uri="{FF2B5EF4-FFF2-40B4-BE49-F238E27FC236}">
                  <a16:creationId xmlns:a16="http://schemas.microsoft.com/office/drawing/2014/main" id="{6E5EA9CB-46C1-1244-9266-8C00B92ABFC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43" name="Picture 42" descr="be.png">
              <a:extLst>
                <a:ext uri="{FF2B5EF4-FFF2-40B4-BE49-F238E27FC236}">
                  <a16:creationId xmlns:a16="http://schemas.microsoft.com/office/drawing/2014/main" id="{AB9EB0F2-8599-8F46-BDBF-50594130B1B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44" name="Picture 43" descr="dk.png">
              <a:extLst>
                <a:ext uri="{FF2B5EF4-FFF2-40B4-BE49-F238E27FC236}">
                  <a16:creationId xmlns:a16="http://schemas.microsoft.com/office/drawing/2014/main" id="{E84CCD7E-CD19-5C40-8499-A9A2BF933B3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45" name="Picture 44" descr="es.png">
              <a:extLst>
                <a:ext uri="{FF2B5EF4-FFF2-40B4-BE49-F238E27FC236}">
                  <a16:creationId xmlns:a16="http://schemas.microsoft.com/office/drawing/2014/main" id="{64F9DD03-F825-A14A-8939-41CEA1D3F80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46" name="Picture 45" descr="ee.png">
              <a:extLst>
                <a:ext uri="{FF2B5EF4-FFF2-40B4-BE49-F238E27FC236}">
                  <a16:creationId xmlns:a16="http://schemas.microsoft.com/office/drawing/2014/main" id="{686C5F97-EE26-D545-972E-35E1947B818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47" name="Picture 46" descr="fi.png">
              <a:extLst>
                <a:ext uri="{FF2B5EF4-FFF2-40B4-BE49-F238E27FC236}">
                  <a16:creationId xmlns:a16="http://schemas.microsoft.com/office/drawing/2014/main" id="{CAAFFB4A-3C75-C945-A251-BEE38052195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48" name="Picture 47" descr="fr.png">
              <a:extLst>
                <a:ext uri="{FF2B5EF4-FFF2-40B4-BE49-F238E27FC236}">
                  <a16:creationId xmlns:a16="http://schemas.microsoft.com/office/drawing/2014/main" id="{98635036-B69D-3742-9E37-5ED8FDB996CB}"/>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49" name="Picture 48" descr="gr.png">
              <a:extLst>
                <a:ext uri="{FF2B5EF4-FFF2-40B4-BE49-F238E27FC236}">
                  <a16:creationId xmlns:a16="http://schemas.microsoft.com/office/drawing/2014/main" id="{10D8C8F8-E354-894F-A153-41AC96F6CD8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50" name="Picture 49" descr="hu.png">
              <a:extLst>
                <a:ext uri="{FF2B5EF4-FFF2-40B4-BE49-F238E27FC236}">
                  <a16:creationId xmlns:a16="http://schemas.microsoft.com/office/drawing/2014/main" id="{5A9BF6FD-8270-9D43-B521-8581BC3948F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51" name="Picture 50" descr="ie.png">
              <a:extLst>
                <a:ext uri="{FF2B5EF4-FFF2-40B4-BE49-F238E27FC236}">
                  <a16:creationId xmlns:a16="http://schemas.microsoft.com/office/drawing/2014/main" id="{14B6B9B8-9CB9-C54F-AE18-37B7E06A5C0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52" name="Picture 51" descr="it.png">
              <a:extLst>
                <a:ext uri="{FF2B5EF4-FFF2-40B4-BE49-F238E27FC236}">
                  <a16:creationId xmlns:a16="http://schemas.microsoft.com/office/drawing/2014/main" id="{768B3063-BAAD-1340-A865-830B2616D6F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53" name="Picture 52" descr="lu.png">
              <a:extLst>
                <a:ext uri="{FF2B5EF4-FFF2-40B4-BE49-F238E27FC236}">
                  <a16:creationId xmlns:a16="http://schemas.microsoft.com/office/drawing/2014/main" id="{C50D5B27-F700-0E4D-ABAC-8E7F4782345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54" name="Picture 53" descr="no.png">
              <a:extLst>
                <a:ext uri="{FF2B5EF4-FFF2-40B4-BE49-F238E27FC236}">
                  <a16:creationId xmlns:a16="http://schemas.microsoft.com/office/drawing/2014/main" id="{EEE21768-4FCC-884A-B1AE-22B6652D9A65}"/>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55" name="Picture 54" descr="nl.png">
              <a:extLst>
                <a:ext uri="{FF2B5EF4-FFF2-40B4-BE49-F238E27FC236}">
                  <a16:creationId xmlns:a16="http://schemas.microsoft.com/office/drawing/2014/main" id="{F3A8536C-BDE0-404F-837A-2693906048DE}"/>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56" name="Picture 55" descr="pl.png">
              <a:extLst>
                <a:ext uri="{FF2B5EF4-FFF2-40B4-BE49-F238E27FC236}">
                  <a16:creationId xmlns:a16="http://schemas.microsoft.com/office/drawing/2014/main" id="{C2AC4DB9-ABEE-C04F-B4C3-09C4682EFF0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57" name="Picture 56" descr="pt.png">
              <a:extLst>
                <a:ext uri="{FF2B5EF4-FFF2-40B4-BE49-F238E27FC236}">
                  <a16:creationId xmlns:a16="http://schemas.microsoft.com/office/drawing/2014/main" id="{1583F378-AC2C-D048-A473-AB1BFE7EA3D6}"/>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58" name="Picture 57" descr="cz.png">
              <a:extLst>
                <a:ext uri="{FF2B5EF4-FFF2-40B4-BE49-F238E27FC236}">
                  <a16:creationId xmlns:a16="http://schemas.microsoft.com/office/drawing/2014/main" id="{DF5F68D2-8406-374A-AD83-A239F5455955}"/>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60" name="Picture 59" descr="ro.png">
              <a:extLst>
                <a:ext uri="{FF2B5EF4-FFF2-40B4-BE49-F238E27FC236}">
                  <a16:creationId xmlns:a16="http://schemas.microsoft.com/office/drawing/2014/main" id="{E6725D2E-4FF2-9248-8333-05CFA18C70C0}"/>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61" name="Picture 60" descr="se.png">
              <a:extLst>
                <a:ext uri="{FF2B5EF4-FFF2-40B4-BE49-F238E27FC236}">
                  <a16:creationId xmlns:a16="http://schemas.microsoft.com/office/drawing/2014/main" id="{74AB8C92-E6A7-C144-B537-72B3915DD46B}"/>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62" name="Picture 61" descr="ch.png">
              <a:extLst>
                <a:ext uri="{FF2B5EF4-FFF2-40B4-BE49-F238E27FC236}">
                  <a16:creationId xmlns:a16="http://schemas.microsoft.com/office/drawing/2014/main" id="{C48E0D8F-2BC8-F14C-9362-9E8607F5C1C0}"/>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63" name="Picture 62" descr="uk.png">
              <a:extLst>
                <a:ext uri="{FF2B5EF4-FFF2-40B4-BE49-F238E27FC236}">
                  <a16:creationId xmlns:a16="http://schemas.microsoft.com/office/drawing/2014/main" id="{E5508957-8372-AF44-9157-4F8AF0056F70}"/>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64" name="Picture 63">
              <a:extLst>
                <a:ext uri="{FF2B5EF4-FFF2-40B4-BE49-F238E27FC236}">
                  <a16:creationId xmlns:a16="http://schemas.microsoft.com/office/drawing/2014/main" id="{93E77BB0-CCCB-184C-8A71-2856CDD78E38}"/>
                </a:ext>
              </a:extLst>
            </p:cNvPr>
            <p:cNvPicPr>
              <a:picLocks noChangeAspect="1"/>
            </p:cNvPicPr>
            <p:nvPr userDrawn="1"/>
          </p:nvPicPr>
          <p:blipFill>
            <a:blip r:embed="rId27" cstate="hq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66" name="Picture 65">
              <a:extLst>
                <a:ext uri="{FF2B5EF4-FFF2-40B4-BE49-F238E27FC236}">
                  <a16:creationId xmlns:a16="http://schemas.microsoft.com/office/drawing/2014/main" id="{7D4A6225-A6BA-474B-9F8F-B55FD8A87BDA}"/>
                </a:ext>
              </a:extLst>
            </p:cNvPr>
            <p:cNvPicPr>
              <a:picLocks noChangeAspect="1"/>
            </p:cNvPicPr>
            <p:nvPr userDrawn="1"/>
          </p:nvPicPr>
          <p:blipFill>
            <a:blip r:embed="rId28"/>
            <a:stretch>
              <a:fillRect/>
            </a:stretch>
          </p:blipFill>
          <p:spPr>
            <a:xfrm>
              <a:off x="9768386" y="4469696"/>
              <a:ext cx="216000" cy="144000"/>
            </a:xfrm>
            <a:prstGeom prst="rect">
              <a:avLst/>
            </a:prstGeom>
          </p:spPr>
        </p:pic>
        <p:pic>
          <p:nvPicPr>
            <p:cNvPr id="67" name="Picture 66" descr="ca.png">
              <a:extLst>
                <a:ext uri="{FF2B5EF4-FFF2-40B4-BE49-F238E27FC236}">
                  <a16:creationId xmlns:a16="http://schemas.microsoft.com/office/drawing/2014/main" id="{02C75BE4-D548-4049-B4EA-FE8098E2394C}"/>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68" name="Picture 67" descr="si.png">
              <a:extLst>
                <a:ext uri="{FF2B5EF4-FFF2-40B4-BE49-F238E27FC236}">
                  <a16:creationId xmlns:a16="http://schemas.microsoft.com/office/drawing/2014/main" id="{28548056-32EB-4547-A1E8-C49E5B25653B}"/>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85564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8">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3EA04B-9705-5447-BA51-0DE6D96B4A59}"/>
              </a:ext>
            </a:extLst>
          </p:cNvPr>
          <p:cNvSpPr/>
          <p:nvPr userDrawn="1"/>
        </p:nvSpPr>
        <p:spPr>
          <a:xfrm>
            <a:off x="0" y="6426000"/>
            <a:ext cx="12192000" cy="4320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1" name="Straight Connector 60"/>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63" name="Content Placeholder 2">
            <a:extLst>
              <a:ext uri="{FF2B5EF4-FFF2-40B4-BE49-F238E27FC236}">
                <a16:creationId xmlns:a16="http://schemas.microsoft.com/office/drawing/2014/main" id="{0A18E72C-2C4E-524F-A17A-85AA74107995}"/>
              </a:ext>
            </a:extLst>
          </p:cNvPr>
          <p:cNvSpPr>
            <a:spLocks noGrp="1"/>
          </p:cNvSpPr>
          <p:nvPr>
            <p:ph sz="half" idx="10" hasCustomPrompt="1"/>
          </p:nvPr>
        </p:nvSpPr>
        <p:spPr>
          <a:xfrm>
            <a:off x="218261" y="1673225"/>
            <a:ext cx="5788843" cy="431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6" name="Content Placeholder 3">
            <a:extLst>
              <a:ext uri="{FF2B5EF4-FFF2-40B4-BE49-F238E27FC236}">
                <a16:creationId xmlns:a16="http://schemas.microsoft.com/office/drawing/2014/main" id="{F3286B48-E06B-6644-A082-EEBC19D84E42}"/>
              </a:ext>
            </a:extLst>
          </p:cNvPr>
          <p:cNvSpPr>
            <a:spLocks noGrp="1"/>
          </p:cNvSpPr>
          <p:nvPr>
            <p:ph sz="half" idx="2" hasCustomPrompt="1"/>
          </p:nvPr>
        </p:nvSpPr>
        <p:spPr>
          <a:xfrm>
            <a:off x="6210296" y="1673225"/>
            <a:ext cx="5776365" cy="431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6" name="Rectangle 6">
            <a:extLst>
              <a:ext uri="{FF2B5EF4-FFF2-40B4-BE49-F238E27FC236}">
                <a16:creationId xmlns:a16="http://schemas.microsoft.com/office/drawing/2014/main" id="{15637BF2-3DA9-B642-B1D5-C75488583822}"/>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GB" altLang="en-US" noProof="0"/>
              <a:t>CLICK TO EDIT MASTER TITLE STYLE</a:t>
            </a:r>
          </a:p>
        </p:txBody>
      </p:sp>
      <p:pic>
        <p:nvPicPr>
          <p:cNvPr id="94" name="Picture 93">
            <a:extLst>
              <a:ext uri="{FF2B5EF4-FFF2-40B4-BE49-F238E27FC236}">
                <a16:creationId xmlns:a16="http://schemas.microsoft.com/office/drawing/2014/main" id="{A33B9BBA-A845-6D4E-86B2-BC5A90630F4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69" name="Group 68">
            <a:extLst>
              <a:ext uri="{FF2B5EF4-FFF2-40B4-BE49-F238E27FC236}">
                <a16:creationId xmlns:a16="http://schemas.microsoft.com/office/drawing/2014/main" id="{95B726BE-2AC3-E149-A9B8-F41EA2EBD12D}"/>
              </a:ext>
            </a:extLst>
          </p:cNvPr>
          <p:cNvGrpSpPr/>
          <p:nvPr userDrawn="1"/>
        </p:nvGrpSpPr>
        <p:grpSpPr>
          <a:xfrm>
            <a:off x="226688" y="6569736"/>
            <a:ext cx="9628745" cy="144114"/>
            <a:chOff x="1076500" y="4469696"/>
            <a:chExt cx="9628745" cy="144114"/>
          </a:xfrm>
        </p:grpSpPr>
        <p:pic>
          <p:nvPicPr>
            <p:cNvPr id="70" name="Picture 69" descr="de.png">
              <a:extLst>
                <a:ext uri="{FF2B5EF4-FFF2-40B4-BE49-F238E27FC236}">
                  <a16:creationId xmlns:a16="http://schemas.microsoft.com/office/drawing/2014/main" id="{86CCD56B-7756-9040-BFCC-6420FEFEC7C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71" name="Picture 70" descr="at.png">
              <a:extLst>
                <a:ext uri="{FF2B5EF4-FFF2-40B4-BE49-F238E27FC236}">
                  <a16:creationId xmlns:a16="http://schemas.microsoft.com/office/drawing/2014/main" id="{02942615-33B6-1445-98FB-8C766A030CD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72" name="Picture 71" descr="be.png">
              <a:extLst>
                <a:ext uri="{FF2B5EF4-FFF2-40B4-BE49-F238E27FC236}">
                  <a16:creationId xmlns:a16="http://schemas.microsoft.com/office/drawing/2014/main" id="{37C1F0CD-0327-DD43-B7FD-24B510DD952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73" name="Picture 72" descr="dk.png">
              <a:extLst>
                <a:ext uri="{FF2B5EF4-FFF2-40B4-BE49-F238E27FC236}">
                  <a16:creationId xmlns:a16="http://schemas.microsoft.com/office/drawing/2014/main" id="{EA0B2AD3-B8CE-1940-B3A9-C46AF397CEE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4" name="Picture 73" descr="es.png">
              <a:extLst>
                <a:ext uri="{FF2B5EF4-FFF2-40B4-BE49-F238E27FC236}">
                  <a16:creationId xmlns:a16="http://schemas.microsoft.com/office/drawing/2014/main" id="{50B91995-695F-474F-9804-E7865A99273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5" name="Picture 74" descr="ee.png">
              <a:extLst>
                <a:ext uri="{FF2B5EF4-FFF2-40B4-BE49-F238E27FC236}">
                  <a16:creationId xmlns:a16="http://schemas.microsoft.com/office/drawing/2014/main" id="{92BC2F39-C93E-2A4B-B8FF-1AF1D249BBB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6" name="Picture 75" descr="fi.png">
              <a:extLst>
                <a:ext uri="{FF2B5EF4-FFF2-40B4-BE49-F238E27FC236}">
                  <a16:creationId xmlns:a16="http://schemas.microsoft.com/office/drawing/2014/main" id="{A3F80BE6-F596-DC49-9DBD-DBF2C63128A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7" name="Picture 76" descr="fr.png">
              <a:extLst>
                <a:ext uri="{FF2B5EF4-FFF2-40B4-BE49-F238E27FC236}">
                  <a16:creationId xmlns:a16="http://schemas.microsoft.com/office/drawing/2014/main" id="{037BABBB-521C-1140-824E-FD90570CEF4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8" name="Picture 77" descr="gr.png">
              <a:extLst>
                <a:ext uri="{FF2B5EF4-FFF2-40B4-BE49-F238E27FC236}">
                  <a16:creationId xmlns:a16="http://schemas.microsoft.com/office/drawing/2014/main" id="{0232D684-5014-A743-836D-C1E18AEB674E}"/>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9" name="Picture 78" descr="hu.png">
              <a:extLst>
                <a:ext uri="{FF2B5EF4-FFF2-40B4-BE49-F238E27FC236}">
                  <a16:creationId xmlns:a16="http://schemas.microsoft.com/office/drawing/2014/main" id="{BE0E8B72-C75C-C544-BD88-C7AC5B28AD6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80" name="Picture 79" descr="ie.png">
              <a:extLst>
                <a:ext uri="{FF2B5EF4-FFF2-40B4-BE49-F238E27FC236}">
                  <a16:creationId xmlns:a16="http://schemas.microsoft.com/office/drawing/2014/main" id="{5CE7FEFD-1B2D-CF40-84B2-1B4589634F2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81" name="Picture 80" descr="it.png">
              <a:extLst>
                <a:ext uri="{FF2B5EF4-FFF2-40B4-BE49-F238E27FC236}">
                  <a16:creationId xmlns:a16="http://schemas.microsoft.com/office/drawing/2014/main" id="{FCF1305B-8352-BF41-8538-70F0A82F51E3}"/>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82" name="Picture 81" descr="lu.png">
              <a:extLst>
                <a:ext uri="{FF2B5EF4-FFF2-40B4-BE49-F238E27FC236}">
                  <a16:creationId xmlns:a16="http://schemas.microsoft.com/office/drawing/2014/main" id="{A434A635-D3D7-FB46-8753-5263513849F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83" name="Picture 82" descr="no.png">
              <a:extLst>
                <a:ext uri="{FF2B5EF4-FFF2-40B4-BE49-F238E27FC236}">
                  <a16:creationId xmlns:a16="http://schemas.microsoft.com/office/drawing/2014/main" id="{148ED59A-DE29-8E44-A028-A1FB24B0CD8B}"/>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4" name="Picture 83" descr="nl.png">
              <a:extLst>
                <a:ext uri="{FF2B5EF4-FFF2-40B4-BE49-F238E27FC236}">
                  <a16:creationId xmlns:a16="http://schemas.microsoft.com/office/drawing/2014/main" id="{6EAE01DA-F37A-004C-ACC2-652F8AE1ACE6}"/>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5" name="Picture 84" descr="pl.png">
              <a:extLst>
                <a:ext uri="{FF2B5EF4-FFF2-40B4-BE49-F238E27FC236}">
                  <a16:creationId xmlns:a16="http://schemas.microsoft.com/office/drawing/2014/main" id="{FA0BCE12-5E86-4A40-9CE8-9E7C2A26FA9B}"/>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6" name="Picture 85" descr="pt.png">
              <a:extLst>
                <a:ext uri="{FF2B5EF4-FFF2-40B4-BE49-F238E27FC236}">
                  <a16:creationId xmlns:a16="http://schemas.microsoft.com/office/drawing/2014/main" id="{D3198910-0D3E-C64F-B495-87CE6B3EEE80}"/>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7" name="Picture 86" descr="cz.png">
              <a:extLst>
                <a:ext uri="{FF2B5EF4-FFF2-40B4-BE49-F238E27FC236}">
                  <a16:creationId xmlns:a16="http://schemas.microsoft.com/office/drawing/2014/main" id="{6EC8AB51-8253-7A48-BE3B-7B57C449944E}"/>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8" name="Picture 87" descr="ro.png">
              <a:extLst>
                <a:ext uri="{FF2B5EF4-FFF2-40B4-BE49-F238E27FC236}">
                  <a16:creationId xmlns:a16="http://schemas.microsoft.com/office/drawing/2014/main" id="{FBD3A1A9-AC96-A24C-ADC9-8A4B640398E4}"/>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9" name="Picture 88" descr="se.png">
              <a:extLst>
                <a:ext uri="{FF2B5EF4-FFF2-40B4-BE49-F238E27FC236}">
                  <a16:creationId xmlns:a16="http://schemas.microsoft.com/office/drawing/2014/main" id="{015FA324-792B-9441-8BEF-7AE77781524E}"/>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90" name="Picture 89" descr="ch.png">
              <a:extLst>
                <a:ext uri="{FF2B5EF4-FFF2-40B4-BE49-F238E27FC236}">
                  <a16:creationId xmlns:a16="http://schemas.microsoft.com/office/drawing/2014/main" id="{89107D1B-865F-3D44-9530-D29E85E7EF8A}"/>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91" name="Picture 90" descr="uk.png">
              <a:extLst>
                <a:ext uri="{FF2B5EF4-FFF2-40B4-BE49-F238E27FC236}">
                  <a16:creationId xmlns:a16="http://schemas.microsoft.com/office/drawing/2014/main" id="{05DC4347-010A-8546-95CB-30CACAD471FB}"/>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92" name="Picture 91">
              <a:extLst>
                <a:ext uri="{FF2B5EF4-FFF2-40B4-BE49-F238E27FC236}">
                  <a16:creationId xmlns:a16="http://schemas.microsoft.com/office/drawing/2014/main" id="{73DEDA40-5EE3-7F40-901E-4DC6C25DEBD2}"/>
                </a:ext>
              </a:extLst>
            </p:cNvPr>
            <p:cNvPicPr>
              <a:picLocks noChangeAspect="1"/>
            </p:cNvPicPr>
            <p:nvPr userDrawn="1"/>
          </p:nvPicPr>
          <p:blipFill>
            <a:blip r:embed="rId26" cstate="hq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93" name="Picture 92">
              <a:extLst>
                <a:ext uri="{FF2B5EF4-FFF2-40B4-BE49-F238E27FC236}">
                  <a16:creationId xmlns:a16="http://schemas.microsoft.com/office/drawing/2014/main" id="{301F091D-7E40-5B4A-A3F5-B9061A879B7F}"/>
                </a:ext>
              </a:extLst>
            </p:cNvPr>
            <p:cNvPicPr>
              <a:picLocks noChangeAspect="1"/>
            </p:cNvPicPr>
            <p:nvPr userDrawn="1"/>
          </p:nvPicPr>
          <p:blipFill>
            <a:blip r:embed="rId27"/>
            <a:stretch>
              <a:fillRect/>
            </a:stretch>
          </p:blipFill>
          <p:spPr>
            <a:xfrm>
              <a:off x="9768386" y="4469696"/>
              <a:ext cx="216000" cy="144000"/>
            </a:xfrm>
            <a:prstGeom prst="rect">
              <a:avLst/>
            </a:prstGeom>
          </p:spPr>
        </p:pic>
        <p:pic>
          <p:nvPicPr>
            <p:cNvPr id="95" name="Picture 94" descr="ca.png">
              <a:extLst>
                <a:ext uri="{FF2B5EF4-FFF2-40B4-BE49-F238E27FC236}">
                  <a16:creationId xmlns:a16="http://schemas.microsoft.com/office/drawing/2014/main" id="{23955DDE-3FFD-3B45-A30C-F3A4693F99FF}"/>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7" name="Picture 96" descr="si.png">
              <a:extLst>
                <a:ext uri="{FF2B5EF4-FFF2-40B4-BE49-F238E27FC236}">
                  <a16:creationId xmlns:a16="http://schemas.microsoft.com/office/drawing/2014/main" id="{7BEB4250-293A-B04A-AFF0-259EF7D4B786}"/>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4077932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_COLOUR_BG1">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id="{2FDEDD14-D71C-FA46-B659-781FB04D4CD6}"/>
              </a:ext>
            </a:extLst>
          </p:cNvPr>
          <p:cNvSpPr/>
          <p:nvPr userDrawn="1"/>
        </p:nvSpPr>
        <p:spPr>
          <a:xfrm>
            <a:off x="-6566" y="-2"/>
            <a:ext cx="12198565" cy="6858002"/>
          </a:xfrm>
          <a:prstGeom prst="rect">
            <a:avLst/>
          </a:prstGeom>
          <a:solidFill>
            <a:srgbClr val="335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1" name="Straight Connector 60"/>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chemeClr val="bg1"/>
                </a:solidFill>
                <a:latin typeface="Arial" charset="0"/>
                <a:ea typeface="Arial" charset="0"/>
                <a:cs typeface="Arial" charset="0"/>
              </a:rPr>
              <a:pPr lvl="2" algn="r">
                <a:spcBef>
                  <a:spcPct val="50000"/>
                </a:spcBef>
              </a:pPr>
              <a:t>‹#›</a:t>
            </a:fld>
            <a:endParaRPr lang="en-GB" sz="800" b="0" i="0" noProof="0">
              <a:solidFill>
                <a:schemeClr val="bg1"/>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0" name="Rectangle 6">
            <a:extLst>
              <a:ext uri="{FF2B5EF4-FFF2-40B4-BE49-F238E27FC236}">
                <a16:creationId xmlns:a16="http://schemas.microsoft.com/office/drawing/2014/main" id="{96350AC2-572B-E748-93A7-E8D48F6FC327}"/>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GB" altLang="en-US" noProof="0"/>
              <a:t>CLICK TO EDIT MASTER TITLE STYLE</a:t>
            </a:r>
          </a:p>
        </p:txBody>
      </p:sp>
      <p:sp>
        <p:nvSpPr>
          <p:cNvPr id="41" name="Content Placeholder 2">
            <a:extLst>
              <a:ext uri="{FF2B5EF4-FFF2-40B4-BE49-F238E27FC236}">
                <a16:creationId xmlns:a16="http://schemas.microsoft.com/office/drawing/2014/main" id="{4CCAF8EA-1D76-424C-ACE1-069FB50A35DC}"/>
              </a:ext>
            </a:extLst>
          </p:cNvPr>
          <p:cNvSpPr>
            <a:spLocks noGrp="1"/>
          </p:cNvSpPr>
          <p:nvPr>
            <p:ph idx="1" hasCustomPrompt="1"/>
          </p:nvPr>
        </p:nvSpPr>
        <p:spPr>
          <a:xfrm>
            <a:off x="218262" y="882192"/>
            <a:ext cx="11763662" cy="553496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38" name="Picture 37">
            <a:extLst>
              <a:ext uri="{FF2B5EF4-FFF2-40B4-BE49-F238E27FC236}">
                <a16:creationId xmlns:a16="http://schemas.microsoft.com/office/drawing/2014/main" id="{5812556C-035F-674D-8E77-65829009A76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69" name="Group 68">
            <a:extLst>
              <a:ext uri="{FF2B5EF4-FFF2-40B4-BE49-F238E27FC236}">
                <a16:creationId xmlns:a16="http://schemas.microsoft.com/office/drawing/2014/main" id="{80D753EF-FB6B-794A-9C8D-7C93238384F3}"/>
              </a:ext>
            </a:extLst>
          </p:cNvPr>
          <p:cNvGrpSpPr/>
          <p:nvPr userDrawn="1"/>
        </p:nvGrpSpPr>
        <p:grpSpPr>
          <a:xfrm>
            <a:off x="226688" y="6569736"/>
            <a:ext cx="9628745" cy="144114"/>
            <a:chOff x="1076500" y="4469696"/>
            <a:chExt cx="9628745" cy="144114"/>
          </a:xfrm>
        </p:grpSpPr>
        <p:pic>
          <p:nvPicPr>
            <p:cNvPr id="70" name="Picture 69" descr="de.png">
              <a:extLst>
                <a:ext uri="{FF2B5EF4-FFF2-40B4-BE49-F238E27FC236}">
                  <a16:creationId xmlns:a16="http://schemas.microsoft.com/office/drawing/2014/main" id="{3E0BE515-36C5-AC4E-85D6-FD92585545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71" name="Picture 70" descr="at.png">
              <a:extLst>
                <a:ext uri="{FF2B5EF4-FFF2-40B4-BE49-F238E27FC236}">
                  <a16:creationId xmlns:a16="http://schemas.microsoft.com/office/drawing/2014/main" id="{4AD08497-D4C5-1D4B-BF0F-C93A90ACCFD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72" name="Picture 71" descr="be.png">
              <a:extLst>
                <a:ext uri="{FF2B5EF4-FFF2-40B4-BE49-F238E27FC236}">
                  <a16:creationId xmlns:a16="http://schemas.microsoft.com/office/drawing/2014/main" id="{2AD16C83-907A-0B49-80C1-C935D42D6C3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73" name="Picture 72" descr="dk.png">
              <a:extLst>
                <a:ext uri="{FF2B5EF4-FFF2-40B4-BE49-F238E27FC236}">
                  <a16:creationId xmlns:a16="http://schemas.microsoft.com/office/drawing/2014/main" id="{AFC7A15D-D07B-6E4A-92AF-81100BA1FA1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4" name="Picture 73" descr="es.png">
              <a:extLst>
                <a:ext uri="{FF2B5EF4-FFF2-40B4-BE49-F238E27FC236}">
                  <a16:creationId xmlns:a16="http://schemas.microsoft.com/office/drawing/2014/main" id="{3D9CA531-F2A9-5543-90E9-5221B513B30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5" name="Picture 74" descr="ee.png">
              <a:extLst>
                <a:ext uri="{FF2B5EF4-FFF2-40B4-BE49-F238E27FC236}">
                  <a16:creationId xmlns:a16="http://schemas.microsoft.com/office/drawing/2014/main" id="{CD13698E-3DD8-0E4E-8058-29625707DE9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6" name="Picture 75" descr="fi.png">
              <a:extLst>
                <a:ext uri="{FF2B5EF4-FFF2-40B4-BE49-F238E27FC236}">
                  <a16:creationId xmlns:a16="http://schemas.microsoft.com/office/drawing/2014/main" id="{352A09BA-AA3E-E246-8751-EF9399787D7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7" name="Picture 76" descr="fr.png">
              <a:extLst>
                <a:ext uri="{FF2B5EF4-FFF2-40B4-BE49-F238E27FC236}">
                  <a16:creationId xmlns:a16="http://schemas.microsoft.com/office/drawing/2014/main" id="{15F59E14-53BA-3743-8933-5019D08921E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8" name="Picture 77" descr="gr.png">
              <a:extLst>
                <a:ext uri="{FF2B5EF4-FFF2-40B4-BE49-F238E27FC236}">
                  <a16:creationId xmlns:a16="http://schemas.microsoft.com/office/drawing/2014/main" id="{F0A8E825-70BA-2340-BB90-40EF9D198D7E}"/>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9" name="Picture 78" descr="hu.png">
              <a:extLst>
                <a:ext uri="{FF2B5EF4-FFF2-40B4-BE49-F238E27FC236}">
                  <a16:creationId xmlns:a16="http://schemas.microsoft.com/office/drawing/2014/main" id="{C9327024-5873-A341-B5BB-7871A2307B0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80" name="Picture 79" descr="ie.png">
              <a:extLst>
                <a:ext uri="{FF2B5EF4-FFF2-40B4-BE49-F238E27FC236}">
                  <a16:creationId xmlns:a16="http://schemas.microsoft.com/office/drawing/2014/main" id="{E24C7DBA-AAC3-FE41-A9DF-81F6BED8287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81" name="Picture 80" descr="it.png">
              <a:extLst>
                <a:ext uri="{FF2B5EF4-FFF2-40B4-BE49-F238E27FC236}">
                  <a16:creationId xmlns:a16="http://schemas.microsoft.com/office/drawing/2014/main" id="{F533CBB8-A9D9-4540-A3E2-E1DEC4D178F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82" name="Picture 81" descr="lu.png">
              <a:extLst>
                <a:ext uri="{FF2B5EF4-FFF2-40B4-BE49-F238E27FC236}">
                  <a16:creationId xmlns:a16="http://schemas.microsoft.com/office/drawing/2014/main" id="{96309618-58DA-AF40-8E97-70C07C4BC99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83" name="Picture 82" descr="no.png">
              <a:extLst>
                <a:ext uri="{FF2B5EF4-FFF2-40B4-BE49-F238E27FC236}">
                  <a16:creationId xmlns:a16="http://schemas.microsoft.com/office/drawing/2014/main" id="{E02F0EC6-50E7-0A49-B367-3BA963B4DA3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4" name="Picture 83" descr="nl.png">
              <a:extLst>
                <a:ext uri="{FF2B5EF4-FFF2-40B4-BE49-F238E27FC236}">
                  <a16:creationId xmlns:a16="http://schemas.microsoft.com/office/drawing/2014/main" id="{66A00CC7-A39B-7F4E-A4B4-3F50F862AC4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5" name="Picture 84" descr="pl.png">
              <a:extLst>
                <a:ext uri="{FF2B5EF4-FFF2-40B4-BE49-F238E27FC236}">
                  <a16:creationId xmlns:a16="http://schemas.microsoft.com/office/drawing/2014/main" id="{F9B85F9F-C35B-E940-B7FC-8F2B95FBC63A}"/>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6" name="Picture 85" descr="pt.png">
              <a:extLst>
                <a:ext uri="{FF2B5EF4-FFF2-40B4-BE49-F238E27FC236}">
                  <a16:creationId xmlns:a16="http://schemas.microsoft.com/office/drawing/2014/main" id="{FEF1B36D-68CD-514A-A54D-BD9DFB7C80FC}"/>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7" name="Picture 86" descr="cz.png">
              <a:extLst>
                <a:ext uri="{FF2B5EF4-FFF2-40B4-BE49-F238E27FC236}">
                  <a16:creationId xmlns:a16="http://schemas.microsoft.com/office/drawing/2014/main" id="{BC08FF91-C2E9-0C42-A87B-B0A7BB433621}"/>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8" name="Picture 87" descr="ro.png">
              <a:extLst>
                <a:ext uri="{FF2B5EF4-FFF2-40B4-BE49-F238E27FC236}">
                  <a16:creationId xmlns:a16="http://schemas.microsoft.com/office/drawing/2014/main" id="{1013DA24-610E-5343-9263-BFC3D7F85D01}"/>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9" name="Picture 88" descr="se.png">
              <a:extLst>
                <a:ext uri="{FF2B5EF4-FFF2-40B4-BE49-F238E27FC236}">
                  <a16:creationId xmlns:a16="http://schemas.microsoft.com/office/drawing/2014/main" id="{A51FD3B1-D35C-A049-A2F1-3DD063F46332}"/>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90" name="Picture 89" descr="ch.png">
              <a:extLst>
                <a:ext uri="{FF2B5EF4-FFF2-40B4-BE49-F238E27FC236}">
                  <a16:creationId xmlns:a16="http://schemas.microsoft.com/office/drawing/2014/main" id="{9885ED5A-99CB-0540-A43F-3EF2ED8505F6}"/>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91" name="Picture 90" descr="uk.png">
              <a:extLst>
                <a:ext uri="{FF2B5EF4-FFF2-40B4-BE49-F238E27FC236}">
                  <a16:creationId xmlns:a16="http://schemas.microsoft.com/office/drawing/2014/main" id="{395CEFF7-61A1-D542-9A36-D4B5FAB25081}"/>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92" name="Picture 91">
              <a:extLst>
                <a:ext uri="{FF2B5EF4-FFF2-40B4-BE49-F238E27FC236}">
                  <a16:creationId xmlns:a16="http://schemas.microsoft.com/office/drawing/2014/main" id="{A28FA657-DDCB-0F46-B1E3-B1D53B6D028F}"/>
                </a:ext>
              </a:extLst>
            </p:cNvPr>
            <p:cNvPicPr>
              <a:picLocks noChangeAspect="1"/>
            </p:cNvPicPr>
            <p:nvPr userDrawn="1"/>
          </p:nvPicPr>
          <p:blipFill>
            <a:blip r:embed="rId26" cstate="hq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93" name="Picture 92">
              <a:extLst>
                <a:ext uri="{FF2B5EF4-FFF2-40B4-BE49-F238E27FC236}">
                  <a16:creationId xmlns:a16="http://schemas.microsoft.com/office/drawing/2014/main" id="{A44741D0-6D4B-364A-90DC-59354AFD96F3}"/>
                </a:ext>
              </a:extLst>
            </p:cNvPr>
            <p:cNvPicPr>
              <a:picLocks noChangeAspect="1"/>
            </p:cNvPicPr>
            <p:nvPr userDrawn="1"/>
          </p:nvPicPr>
          <p:blipFill>
            <a:blip r:embed="rId27"/>
            <a:stretch>
              <a:fillRect/>
            </a:stretch>
          </p:blipFill>
          <p:spPr>
            <a:xfrm>
              <a:off x="9768386" y="4469696"/>
              <a:ext cx="216000" cy="144000"/>
            </a:xfrm>
            <a:prstGeom prst="rect">
              <a:avLst/>
            </a:prstGeom>
          </p:spPr>
        </p:pic>
        <p:pic>
          <p:nvPicPr>
            <p:cNvPr id="94" name="Picture 93" descr="ca.png">
              <a:extLst>
                <a:ext uri="{FF2B5EF4-FFF2-40B4-BE49-F238E27FC236}">
                  <a16:creationId xmlns:a16="http://schemas.microsoft.com/office/drawing/2014/main" id="{8E39FC76-DD72-7B41-A228-475ECDF5133F}"/>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5" name="Picture 94" descr="si.png">
              <a:extLst>
                <a:ext uri="{FF2B5EF4-FFF2-40B4-BE49-F238E27FC236}">
                  <a16:creationId xmlns:a16="http://schemas.microsoft.com/office/drawing/2014/main" id="{F6AADE0C-1E43-A747-88A9-2ECB5BCF4DFA}"/>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2799600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_COLOUR_BG2">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id="{2FDEDD14-D71C-FA46-B659-781FB04D4CD6}"/>
              </a:ext>
            </a:extLst>
          </p:cNvPr>
          <p:cNvSpPr/>
          <p:nvPr userDrawn="1"/>
        </p:nvSpPr>
        <p:spPr>
          <a:xfrm>
            <a:off x="-6566" y="-2"/>
            <a:ext cx="12198565" cy="6858002"/>
          </a:xfrm>
          <a:prstGeom prst="rect">
            <a:avLst/>
          </a:prstGeom>
          <a:solidFill>
            <a:srgbClr val="819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1" name="Straight Connector 60"/>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chemeClr val="bg1"/>
                </a:solidFill>
                <a:latin typeface="Arial" charset="0"/>
                <a:ea typeface="Arial" charset="0"/>
                <a:cs typeface="Arial" charset="0"/>
              </a:rPr>
              <a:pPr lvl="2" algn="r">
                <a:spcBef>
                  <a:spcPct val="50000"/>
                </a:spcBef>
              </a:pPr>
              <a:t>‹#›</a:t>
            </a:fld>
            <a:endParaRPr lang="en-GB" sz="800" b="0" i="0" noProof="0">
              <a:solidFill>
                <a:schemeClr val="bg1"/>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0" name="Rectangle 6">
            <a:extLst>
              <a:ext uri="{FF2B5EF4-FFF2-40B4-BE49-F238E27FC236}">
                <a16:creationId xmlns:a16="http://schemas.microsoft.com/office/drawing/2014/main" id="{99CF3855-1D27-0A40-BAE3-42EFBD7480E4}"/>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GB" altLang="en-US" noProof="0"/>
              <a:t>CLICK TO EDIT MASTER TITLE STYLE</a:t>
            </a:r>
          </a:p>
        </p:txBody>
      </p:sp>
      <p:sp>
        <p:nvSpPr>
          <p:cNvPr id="41" name="Content Placeholder 2">
            <a:extLst>
              <a:ext uri="{FF2B5EF4-FFF2-40B4-BE49-F238E27FC236}">
                <a16:creationId xmlns:a16="http://schemas.microsoft.com/office/drawing/2014/main" id="{98BCAF30-A127-1A48-9EAD-FDB4600F8163}"/>
              </a:ext>
            </a:extLst>
          </p:cNvPr>
          <p:cNvSpPr>
            <a:spLocks noGrp="1"/>
          </p:cNvSpPr>
          <p:nvPr>
            <p:ph idx="1" hasCustomPrompt="1"/>
          </p:nvPr>
        </p:nvSpPr>
        <p:spPr>
          <a:xfrm>
            <a:off x="218262" y="882192"/>
            <a:ext cx="11763662" cy="5541665"/>
          </a:xfrm>
        </p:spPr>
        <p:txBody>
          <a:bodyPr/>
          <a:lstStyle>
            <a:lvl1pPr>
              <a:defRPr>
                <a:solidFill>
                  <a:srgbClr val="335E6F"/>
                </a:solidFill>
              </a:defRPr>
            </a:lvl1pPr>
            <a:lvl2pPr>
              <a:defRPr>
                <a:solidFill>
                  <a:srgbClr val="335E6F"/>
                </a:solidFill>
              </a:defRPr>
            </a:lvl2pPr>
            <a:lvl3pPr>
              <a:defRPr>
                <a:solidFill>
                  <a:srgbClr val="335E6F"/>
                </a:solidFill>
              </a:defRPr>
            </a:lvl3pPr>
            <a:lvl4pPr>
              <a:defRPr>
                <a:solidFill>
                  <a:srgbClr val="335E6F"/>
                </a:solidFill>
              </a:defRPr>
            </a:lvl4pPr>
            <a:lvl5pPr>
              <a:defRPr>
                <a:solidFill>
                  <a:srgbClr val="335E6F"/>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38" name="Picture 37">
            <a:extLst>
              <a:ext uri="{FF2B5EF4-FFF2-40B4-BE49-F238E27FC236}">
                <a16:creationId xmlns:a16="http://schemas.microsoft.com/office/drawing/2014/main" id="{E7828C28-FB53-5144-86D3-7E4683BB90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69" name="Group 68">
            <a:extLst>
              <a:ext uri="{FF2B5EF4-FFF2-40B4-BE49-F238E27FC236}">
                <a16:creationId xmlns:a16="http://schemas.microsoft.com/office/drawing/2014/main" id="{2B9B5F3A-721D-494D-8CF0-B2B71A137D2C}"/>
              </a:ext>
            </a:extLst>
          </p:cNvPr>
          <p:cNvGrpSpPr/>
          <p:nvPr userDrawn="1"/>
        </p:nvGrpSpPr>
        <p:grpSpPr>
          <a:xfrm>
            <a:off x="226688" y="6569736"/>
            <a:ext cx="9628745" cy="144114"/>
            <a:chOff x="1076500" y="4469696"/>
            <a:chExt cx="9628745" cy="144114"/>
          </a:xfrm>
        </p:grpSpPr>
        <p:pic>
          <p:nvPicPr>
            <p:cNvPr id="70" name="Picture 69" descr="de.png">
              <a:extLst>
                <a:ext uri="{FF2B5EF4-FFF2-40B4-BE49-F238E27FC236}">
                  <a16:creationId xmlns:a16="http://schemas.microsoft.com/office/drawing/2014/main" id="{7C4A49A4-1E5D-5245-B0AD-8AEFB135F8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71" name="Picture 70" descr="at.png">
              <a:extLst>
                <a:ext uri="{FF2B5EF4-FFF2-40B4-BE49-F238E27FC236}">
                  <a16:creationId xmlns:a16="http://schemas.microsoft.com/office/drawing/2014/main" id="{69B57406-1333-8A44-B842-EBA0BC4F17F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72" name="Picture 71" descr="be.png">
              <a:extLst>
                <a:ext uri="{FF2B5EF4-FFF2-40B4-BE49-F238E27FC236}">
                  <a16:creationId xmlns:a16="http://schemas.microsoft.com/office/drawing/2014/main" id="{A6B1734B-D5A8-DE49-AA01-38E642B6474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73" name="Picture 72" descr="dk.png">
              <a:extLst>
                <a:ext uri="{FF2B5EF4-FFF2-40B4-BE49-F238E27FC236}">
                  <a16:creationId xmlns:a16="http://schemas.microsoft.com/office/drawing/2014/main" id="{8107B006-DB08-E941-8F60-6E22CAA6C86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4" name="Picture 73" descr="es.png">
              <a:extLst>
                <a:ext uri="{FF2B5EF4-FFF2-40B4-BE49-F238E27FC236}">
                  <a16:creationId xmlns:a16="http://schemas.microsoft.com/office/drawing/2014/main" id="{DE249D69-D609-0D4B-B06E-1FFEF53D24D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5" name="Picture 74" descr="ee.png">
              <a:extLst>
                <a:ext uri="{FF2B5EF4-FFF2-40B4-BE49-F238E27FC236}">
                  <a16:creationId xmlns:a16="http://schemas.microsoft.com/office/drawing/2014/main" id="{C1D5F2E1-D1E9-3444-8701-F44D0F31D26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6" name="Picture 75" descr="fi.png">
              <a:extLst>
                <a:ext uri="{FF2B5EF4-FFF2-40B4-BE49-F238E27FC236}">
                  <a16:creationId xmlns:a16="http://schemas.microsoft.com/office/drawing/2014/main" id="{14D1F825-6F69-5D4E-9F65-C7B29517BF0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7" name="Picture 76" descr="fr.png">
              <a:extLst>
                <a:ext uri="{FF2B5EF4-FFF2-40B4-BE49-F238E27FC236}">
                  <a16:creationId xmlns:a16="http://schemas.microsoft.com/office/drawing/2014/main" id="{6ADF6249-A248-D94A-BE09-9DE7D1E6876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8" name="Picture 77" descr="gr.png">
              <a:extLst>
                <a:ext uri="{FF2B5EF4-FFF2-40B4-BE49-F238E27FC236}">
                  <a16:creationId xmlns:a16="http://schemas.microsoft.com/office/drawing/2014/main" id="{24BAD906-01BE-1243-9593-5CA0E5008037}"/>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9" name="Picture 78" descr="hu.png">
              <a:extLst>
                <a:ext uri="{FF2B5EF4-FFF2-40B4-BE49-F238E27FC236}">
                  <a16:creationId xmlns:a16="http://schemas.microsoft.com/office/drawing/2014/main" id="{7E6CB43F-0475-1C44-A818-CDE2E62030A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80" name="Picture 79" descr="ie.png">
              <a:extLst>
                <a:ext uri="{FF2B5EF4-FFF2-40B4-BE49-F238E27FC236}">
                  <a16:creationId xmlns:a16="http://schemas.microsoft.com/office/drawing/2014/main" id="{9053D6AA-6D7D-7D46-9CF5-F84DD8913FA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81" name="Picture 80" descr="it.png">
              <a:extLst>
                <a:ext uri="{FF2B5EF4-FFF2-40B4-BE49-F238E27FC236}">
                  <a16:creationId xmlns:a16="http://schemas.microsoft.com/office/drawing/2014/main" id="{3D23E669-8459-6245-83D4-58DC1A45D75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82" name="Picture 81" descr="lu.png">
              <a:extLst>
                <a:ext uri="{FF2B5EF4-FFF2-40B4-BE49-F238E27FC236}">
                  <a16:creationId xmlns:a16="http://schemas.microsoft.com/office/drawing/2014/main" id="{28326E43-2252-B14C-8827-3628136A5CB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83" name="Picture 82" descr="no.png">
              <a:extLst>
                <a:ext uri="{FF2B5EF4-FFF2-40B4-BE49-F238E27FC236}">
                  <a16:creationId xmlns:a16="http://schemas.microsoft.com/office/drawing/2014/main" id="{B1447546-D1E0-FB4F-A3DF-B72C7872A4E6}"/>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4" name="Picture 83" descr="nl.png">
              <a:extLst>
                <a:ext uri="{FF2B5EF4-FFF2-40B4-BE49-F238E27FC236}">
                  <a16:creationId xmlns:a16="http://schemas.microsoft.com/office/drawing/2014/main" id="{407F7FFA-5F0A-0848-818E-7CA823F2D220}"/>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5" name="Picture 84" descr="pl.png">
              <a:extLst>
                <a:ext uri="{FF2B5EF4-FFF2-40B4-BE49-F238E27FC236}">
                  <a16:creationId xmlns:a16="http://schemas.microsoft.com/office/drawing/2014/main" id="{83965FCF-DC2F-1142-834F-8077E6434913}"/>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6" name="Picture 85" descr="pt.png">
              <a:extLst>
                <a:ext uri="{FF2B5EF4-FFF2-40B4-BE49-F238E27FC236}">
                  <a16:creationId xmlns:a16="http://schemas.microsoft.com/office/drawing/2014/main" id="{D6D6669B-E212-8247-8C3A-2A22F37DFD96}"/>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7" name="Picture 86" descr="cz.png">
              <a:extLst>
                <a:ext uri="{FF2B5EF4-FFF2-40B4-BE49-F238E27FC236}">
                  <a16:creationId xmlns:a16="http://schemas.microsoft.com/office/drawing/2014/main" id="{52043352-DFB1-DA44-BE6F-93BDC5E25877}"/>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8" name="Picture 87" descr="ro.png">
              <a:extLst>
                <a:ext uri="{FF2B5EF4-FFF2-40B4-BE49-F238E27FC236}">
                  <a16:creationId xmlns:a16="http://schemas.microsoft.com/office/drawing/2014/main" id="{F10E538C-F57E-AA46-86D8-4CC52ACCD9DD}"/>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9" name="Picture 88" descr="se.png">
              <a:extLst>
                <a:ext uri="{FF2B5EF4-FFF2-40B4-BE49-F238E27FC236}">
                  <a16:creationId xmlns:a16="http://schemas.microsoft.com/office/drawing/2014/main" id="{B08B8E40-C372-BF42-9A7B-A0E4A988A7B8}"/>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90" name="Picture 89" descr="ch.png">
              <a:extLst>
                <a:ext uri="{FF2B5EF4-FFF2-40B4-BE49-F238E27FC236}">
                  <a16:creationId xmlns:a16="http://schemas.microsoft.com/office/drawing/2014/main" id="{11D7A569-5B4B-8342-94D0-30F7EA89B1E0}"/>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91" name="Picture 90" descr="uk.png">
              <a:extLst>
                <a:ext uri="{FF2B5EF4-FFF2-40B4-BE49-F238E27FC236}">
                  <a16:creationId xmlns:a16="http://schemas.microsoft.com/office/drawing/2014/main" id="{2AB83AC0-F654-CF4F-B5A5-B0021D16385F}"/>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92" name="Picture 91">
              <a:extLst>
                <a:ext uri="{FF2B5EF4-FFF2-40B4-BE49-F238E27FC236}">
                  <a16:creationId xmlns:a16="http://schemas.microsoft.com/office/drawing/2014/main" id="{CAE5830C-1DEE-B844-A7DA-C57B2DDD5590}"/>
                </a:ext>
              </a:extLst>
            </p:cNvPr>
            <p:cNvPicPr>
              <a:picLocks noChangeAspect="1"/>
            </p:cNvPicPr>
            <p:nvPr userDrawn="1"/>
          </p:nvPicPr>
          <p:blipFill>
            <a:blip r:embed="rId26" cstate="hq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93" name="Picture 92">
              <a:extLst>
                <a:ext uri="{FF2B5EF4-FFF2-40B4-BE49-F238E27FC236}">
                  <a16:creationId xmlns:a16="http://schemas.microsoft.com/office/drawing/2014/main" id="{53EA941B-BC4B-D747-BE7F-9501D3542973}"/>
                </a:ext>
              </a:extLst>
            </p:cNvPr>
            <p:cNvPicPr>
              <a:picLocks noChangeAspect="1"/>
            </p:cNvPicPr>
            <p:nvPr userDrawn="1"/>
          </p:nvPicPr>
          <p:blipFill>
            <a:blip r:embed="rId27"/>
            <a:stretch>
              <a:fillRect/>
            </a:stretch>
          </p:blipFill>
          <p:spPr>
            <a:xfrm>
              <a:off x="9768386" y="4469696"/>
              <a:ext cx="216000" cy="144000"/>
            </a:xfrm>
            <a:prstGeom prst="rect">
              <a:avLst/>
            </a:prstGeom>
          </p:spPr>
        </p:pic>
        <p:pic>
          <p:nvPicPr>
            <p:cNvPr id="94" name="Picture 93" descr="ca.png">
              <a:extLst>
                <a:ext uri="{FF2B5EF4-FFF2-40B4-BE49-F238E27FC236}">
                  <a16:creationId xmlns:a16="http://schemas.microsoft.com/office/drawing/2014/main" id="{B1D26E50-5FBE-EF41-B5A2-03DA57F24121}"/>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5" name="Picture 94" descr="si.png">
              <a:extLst>
                <a:ext uri="{FF2B5EF4-FFF2-40B4-BE49-F238E27FC236}">
                  <a16:creationId xmlns:a16="http://schemas.microsoft.com/office/drawing/2014/main" id="{CAA1964F-1483-F24C-B6CB-F6578CB8C1C0}"/>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1356571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_COLOUR_BG3">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id="{2FDEDD14-D71C-FA46-B659-781FB04D4CD6}"/>
              </a:ext>
            </a:extLst>
          </p:cNvPr>
          <p:cNvSpPr/>
          <p:nvPr userDrawn="1"/>
        </p:nvSpPr>
        <p:spPr>
          <a:xfrm>
            <a:off x="-6566" y="-2"/>
            <a:ext cx="12198565" cy="6858002"/>
          </a:xfrm>
          <a:prstGeom prst="rect">
            <a:avLst/>
          </a:prstGeom>
          <a:solidFill>
            <a:srgbClr val="008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1" name="Straight Connector 60"/>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chemeClr val="bg1"/>
                </a:solidFill>
                <a:latin typeface="Arial" charset="0"/>
                <a:ea typeface="Arial" charset="0"/>
                <a:cs typeface="Arial" charset="0"/>
              </a:rPr>
              <a:pPr lvl="2" algn="r">
                <a:spcBef>
                  <a:spcPct val="50000"/>
                </a:spcBef>
              </a:pPr>
              <a:t>‹#›</a:t>
            </a:fld>
            <a:endParaRPr lang="en-GB" sz="800" b="0" i="0" noProof="0">
              <a:solidFill>
                <a:schemeClr val="bg1"/>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0" name="Rectangle 6">
            <a:extLst>
              <a:ext uri="{FF2B5EF4-FFF2-40B4-BE49-F238E27FC236}">
                <a16:creationId xmlns:a16="http://schemas.microsoft.com/office/drawing/2014/main" id="{61A08BBE-5D70-DA4B-97D7-C86D7A5ABEF5}"/>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GB" altLang="en-US" noProof="0"/>
              <a:t>CLICK TO EDIT MASTER TITLE STYLE</a:t>
            </a:r>
          </a:p>
        </p:txBody>
      </p:sp>
      <p:sp>
        <p:nvSpPr>
          <p:cNvPr id="41" name="Content Placeholder 2">
            <a:extLst>
              <a:ext uri="{FF2B5EF4-FFF2-40B4-BE49-F238E27FC236}">
                <a16:creationId xmlns:a16="http://schemas.microsoft.com/office/drawing/2014/main" id="{59A771E7-2D58-194C-A791-65ECD8AB5A13}"/>
              </a:ext>
            </a:extLst>
          </p:cNvPr>
          <p:cNvSpPr>
            <a:spLocks noGrp="1"/>
          </p:cNvSpPr>
          <p:nvPr>
            <p:ph idx="1" hasCustomPrompt="1"/>
          </p:nvPr>
        </p:nvSpPr>
        <p:spPr>
          <a:xfrm>
            <a:off x="218262" y="882192"/>
            <a:ext cx="11763662" cy="5541665"/>
          </a:xfrm>
        </p:spPr>
        <p:txBody>
          <a:bodyPr/>
          <a:lstStyle>
            <a:lvl1pPr>
              <a:defRPr>
                <a:solidFill>
                  <a:srgbClr val="76C8AE"/>
                </a:solidFill>
              </a:defRPr>
            </a:lvl1pPr>
            <a:lvl2pPr>
              <a:defRPr>
                <a:solidFill>
                  <a:srgbClr val="76C8AE"/>
                </a:solidFill>
              </a:defRPr>
            </a:lvl2pPr>
            <a:lvl3pPr>
              <a:defRPr>
                <a:solidFill>
                  <a:srgbClr val="76C8AE"/>
                </a:solidFill>
              </a:defRPr>
            </a:lvl3pPr>
            <a:lvl4pPr>
              <a:defRPr>
                <a:solidFill>
                  <a:srgbClr val="76C8AE"/>
                </a:solidFill>
              </a:defRPr>
            </a:lvl4pPr>
            <a:lvl5pPr>
              <a:defRPr>
                <a:solidFill>
                  <a:srgbClr val="76C8AE"/>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38" name="Picture 37">
            <a:extLst>
              <a:ext uri="{FF2B5EF4-FFF2-40B4-BE49-F238E27FC236}">
                <a16:creationId xmlns:a16="http://schemas.microsoft.com/office/drawing/2014/main" id="{DD14AB66-7690-9640-BED0-3CA42831403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69" name="Group 68">
            <a:extLst>
              <a:ext uri="{FF2B5EF4-FFF2-40B4-BE49-F238E27FC236}">
                <a16:creationId xmlns:a16="http://schemas.microsoft.com/office/drawing/2014/main" id="{A89E20D2-A506-C341-A842-A81BBD976CE4}"/>
              </a:ext>
            </a:extLst>
          </p:cNvPr>
          <p:cNvGrpSpPr/>
          <p:nvPr userDrawn="1"/>
        </p:nvGrpSpPr>
        <p:grpSpPr>
          <a:xfrm>
            <a:off x="226688" y="6569736"/>
            <a:ext cx="9628745" cy="144114"/>
            <a:chOff x="1076500" y="4469696"/>
            <a:chExt cx="9628745" cy="144114"/>
          </a:xfrm>
        </p:grpSpPr>
        <p:pic>
          <p:nvPicPr>
            <p:cNvPr id="70" name="Picture 69" descr="de.png">
              <a:extLst>
                <a:ext uri="{FF2B5EF4-FFF2-40B4-BE49-F238E27FC236}">
                  <a16:creationId xmlns:a16="http://schemas.microsoft.com/office/drawing/2014/main" id="{2C511E92-C3EB-3247-8576-1925580068B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71" name="Picture 70" descr="at.png">
              <a:extLst>
                <a:ext uri="{FF2B5EF4-FFF2-40B4-BE49-F238E27FC236}">
                  <a16:creationId xmlns:a16="http://schemas.microsoft.com/office/drawing/2014/main" id="{991A87D9-E628-1D48-B657-7CE4C848188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72" name="Picture 71" descr="be.png">
              <a:extLst>
                <a:ext uri="{FF2B5EF4-FFF2-40B4-BE49-F238E27FC236}">
                  <a16:creationId xmlns:a16="http://schemas.microsoft.com/office/drawing/2014/main" id="{75CC38DB-9F55-F14D-B254-AF3E7536600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73" name="Picture 72" descr="dk.png">
              <a:extLst>
                <a:ext uri="{FF2B5EF4-FFF2-40B4-BE49-F238E27FC236}">
                  <a16:creationId xmlns:a16="http://schemas.microsoft.com/office/drawing/2014/main" id="{BCBBBC07-F70F-8745-8604-EF974011BCE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4" name="Picture 73" descr="es.png">
              <a:extLst>
                <a:ext uri="{FF2B5EF4-FFF2-40B4-BE49-F238E27FC236}">
                  <a16:creationId xmlns:a16="http://schemas.microsoft.com/office/drawing/2014/main" id="{2C4A4098-2E18-BF47-8C5B-190434D205A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5" name="Picture 74" descr="ee.png">
              <a:extLst>
                <a:ext uri="{FF2B5EF4-FFF2-40B4-BE49-F238E27FC236}">
                  <a16:creationId xmlns:a16="http://schemas.microsoft.com/office/drawing/2014/main" id="{5DAB8230-B9C4-024E-A6D8-EB46FFEDC18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6" name="Picture 75" descr="fi.png">
              <a:extLst>
                <a:ext uri="{FF2B5EF4-FFF2-40B4-BE49-F238E27FC236}">
                  <a16:creationId xmlns:a16="http://schemas.microsoft.com/office/drawing/2014/main" id="{C11796F3-7111-6B44-831D-5C2366879D74}"/>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7" name="Picture 76" descr="fr.png">
              <a:extLst>
                <a:ext uri="{FF2B5EF4-FFF2-40B4-BE49-F238E27FC236}">
                  <a16:creationId xmlns:a16="http://schemas.microsoft.com/office/drawing/2014/main" id="{4189A5E6-8D30-E04A-9116-3CB34EF7BC1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8" name="Picture 77" descr="gr.png">
              <a:extLst>
                <a:ext uri="{FF2B5EF4-FFF2-40B4-BE49-F238E27FC236}">
                  <a16:creationId xmlns:a16="http://schemas.microsoft.com/office/drawing/2014/main" id="{ACBEB20F-F79E-FD48-BEE0-99F427F48529}"/>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9" name="Picture 78" descr="hu.png">
              <a:extLst>
                <a:ext uri="{FF2B5EF4-FFF2-40B4-BE49-F238E27FC236}">
                  <a16:creationId xmlns:a16="http://schemas.microsoft.com/office/drawing/2014/main" id="{6103AA1B-93F4-E942-A6FF-9C6F94A9E61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80" name="Picture 79" descr="ie.png">
              <a:extLst>
                <a:ext uri="{FF2B5EF4-FFF2-40B4-BE49-F238E27FC236}">
                  <a16:creationId xmlns:a16="http://schemas.microsoft.com/office/drawing/2014/main" id="{FF0EC5ED-705F-D64F-B78B-E3FC09DD5A1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81" name="Picture 80" descr="it.png">
              <a:extLst>
                <a:ext uri="{FF2B5EF4-FFF2-40B4-BE49-F238E27FC236}">
                  <a16:creationId xmlns:a16="http://schemas.microsoft.com/office/drawing/2014/main" id="{CC297F9F-1B47-2D43-933D-9130D489DBF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82" name="Picture 81" descr="lu.png">
              <a:extLst>
                <a:ext uri="{FF2B5EF4-FFF2-40B4-BE49-F238E27FC236}">
                  <a16:creationId xmlns:a16="http://schemas.microsoft.com/office/drawing/2014/main" id="{7E515F92-52A1-9F47-8662-B497B64B56A8}"/>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83" name="Picture 82" descr="no.png">
              <a:extLst>
                <a:ext uri="{FF2B5EF4-FFF2-40B4-BE49-F238E27FC236}">
                  <a16:creationId xmlns:a16="http://schemas.microsoft.com/office/drawing/2014/main" id="{0DC5495A-FFFD-1C4F-BB19-0371F469A722}"/>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4" name="Picture 83" descr="nl.png">
              <a:extLst>
                <a:ext uri="{FF2B5EF4-FFF2-40B4-BE49-F238E27FC236}">
                  <a16:creationId xmlns:a16="http://schemas.microsoft.com/office/drawing/2014/main" id="{3CD155EB-370A-3C44-BC3E-570E37B30E9F}"/>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5" name="Picture 84" descr="pl.png">
              <a:extLst>
                <a:ext uri="{FF2B5EF4-FFF2-40B4-BE49-F238E27FC236}">
                  <a16:creationId xmlns:a16="http://schemas.microsoft.com/office/drawing/2014/main" id="{032C5F7D-B39B-5A49-884F-CEAAF27B0A6F}"/>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6" name="Picture 85" descr="pt.png">
              <a:extLst>
                <a:ext uri="{FF2B5EF4-FFF2-40B4-BE49-F238E27FC236}">
                  <a16:creationId xmlns:a16="http://schemas.microsoft.com/office/drawing/2014/main" id="{EA728A26-11ED-6442-B47A-45D5EC0D2D6B}"/>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7" name="Picture 86" descr="cz.png">
              <a:extLst>
                <a:ext uri="{FF2B5EF4-FFF2-40B4-BE49-F238E27FC236}">
                  <a16:creationId xmlns:a16="http://schemas.microsoft.com/office/drawing/2014/main" id="{7A12CF0B-6BAB-A54D-84D2-AEDE8C08A047}"/>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8" name="Picture 87" descr="ro.png">
              <a:extLst>
                <a:ext uri="{FF2B5EF4-FFF2-40B4-BE49-F238E27FC236}">
                  <a16:creationId xmlns:a16="http://schemas.microsoft.com/office/drawing/2014/main" id="{977ABF4F-331C-B345-B56E-D07E31659A1C}"/>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9" name="Picture 88" descr="se.png">
              <a:extLst>
                <a:ext uri="{FF2B5EF4-FFF2-40B4-BE49-F238E27FC236}">
                  <a16:creationId xmlns:a16="http://schemas.microsoft.com/office/drawing/2014/main" id="{7D81004D-A870-C74B-8CF0-9FC2D756C68C}"/>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90" name="Picture 89" descr="ch.png">
              <a:extLst>
                <a:ext uri="{FF2B5EF4-FFF2-40B4-BE49-F238E27FC236}">
                  <a16:creationId xmlns:a16="http://schemas.microsoft.com/office/drawing/2014/main" id="{CD967344-EC0A-394B-AB8B-F9ADBF0E64D8}"/>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91" name="Picture 90" descr="uk.png">
              <a:extLst>
                <a:ext uri="{FF2B5EF4-FFF2-40B4-BE49-F238E27FC236}">
                  <a16:creationId xmlns:a16="http://schemas.microsoft.com/office/drawing/2014/main" id="{0A5AE9E6-9695-7447-AC0C-A0FE08B3E73E}"/>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92" name="Picture 91">
              <a:extLst>
                <a:ext uri="{FF2B5EF4-FFF2-40B4-BE49-F238E27FC236}">
                  <a16:creationId xmlns:a16="http://schemas.microsoft.com/office/drawing/2014/main" id="{0141C067-31B8-4444-A2E6-96DCF6B385E7}"/>
                </a:ext>
              </a:extLst>
            </p:cNvPr>
            <p:cNvPicPr>
              <a:picLocks noChangeAspect="1"/>
            </p:cNvPicPr>
            <p:nvPr userDrawn="1"/>
          </p:nvPicPr>
          <p:blipFill>
            <a:blip r:embed="rId26" cstate="hq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93" name="Picture 92">
              <a:extLst>
                <a:ext uri="{FF2B5EF4-FFF2-40B4-BE49-F238E27FC236}">
                  <a16:creationId xmlns:a16="http://schemas.microsoft.com/office/drawing/2014/main" id="{900093EA-DACB-AC47-80ED-FF09F1B2F7F8}"/>
                </a:ext>
              </a:extLst>
            </p:cNvPr>
            <p:cNvPicPr>
              <a:picLocks noChangeAspect="1"/>
            </p:cNvPicPr>
            <p:nvPr userDrawn="1"/>
          </p:nvPicPr>
          <p:blipFill>
            <a:blip r:embed="rId27"/>
            <a:stretch>
              <a:fillRect/>
            </a:stretch>
          </p:blipFill>
          <p:spPr>
            <a:xfrm>
              <a:off x="9768386" y="4469696"/>
              <a:ext cx="216000" cy="144000"/>
            </a:xfrm>
            <a:prstGeom prst="rect">
              <a:avLst/>
            </a:prstGeom>
          </p:spPr>
        </p:pic>
        <p:pic>
          <p:nvPicPr>
            <p:cNvPr id="94" name="Picture 93" descr="ca.png">
              <a:extLst>
                <a:ext uri="{FF2B5EF4-FFF2-40B4-BE49-F238E27FC236}">
                  <a16:creationId xmlns:a16="http://schemas.microsoft.com/office/drawing/2014/main" id="{87E18D4D-E1B0-2549-AFEF-F388916F504C}"/>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5" name="Picture 94" descr="si.png">
              <a:extLst>
                <a:ext uri="{FF2B5EF4-FFF2-40B4-BE49-F238E27FC236}">
                  <a16:creationId xmlns:a16="http://schemas.microsoft.com/office/drawing/2014/main" id="{426DF8CA-638C-A546-B688-FB41781EAF77}"/>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2453481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_COLOUR_BG4">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id="{2FDEDD14-D71C-FA46-B659-781FB04D4CD6}"/>
              </a:ext>
            </a:extLst>
          </p:cNvPr>
          <p:cNvSpPr/>
          <p:nvPr userDrawn="1"/>
        </p:nvSpPr>
        <p:spPr>
          <a:xfrm>
            <a:off x="-6566" y="-2"/>
            <a:ext cx="12198565" cy="6858001"/>
          </a:xfrm>
          <a:prstGeom prst="rect">
            <a:avLst/>
          </a:prstGeom>
          <a:solidFill>
            <a:srgbClr val="960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1" name="Straight Connector 60"/>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chemeClr val="bg1"/>
                </a:solidFill>
                <a:latin typeface="Arial" charset="0"/>
                <a:ea typeface="Arial" charset="0"/>
                <a:cs typeface="Arial" charset="0"/>
              </a:rPr>
              <a:pPr lvl="2" algn="r">
                <a:spcBef>
                  <a:spcPct val="50000"/>
                </a:spcBef>
              </a:pPr>
              <a:t>‹#›</a:t>
            </a:fld>
            <a:endParaRPr lang="en-GB" sz="800" b="0" i="0" noProof="0">
              <a:solidFill>
                <a:schemeClr val="bg1"/>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0" name="Rectangle 6">
            <a:extLst>
              <a:ext uri="{FF2B5EF4-FFF2-40B4-BE49-F238E27FC236}">
                <a16:creationId xmlns:a16="http://schemas.microsoft.com/office/drawing/2014/main" id="{A19D1F52-7906-AD4A-B780-043F23CACFC7}"/>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GB" altLang="en-US" noProof="0"/>
              <a:t>CLICK TO EDIT MASTER TITLE STYLE</a:t>
            </a:r>
          </a:p>
        </p:txBody>
      </p:sp>
      <p:sp>
        <p:nvSpPr>
          <p:cNvPr id="41" name="Content Placeholder 2">
            <a:extLst>
              <a:ext uri="{FF2B5EF4-FFF2-40B4-BE49-F238E27FC236}">
                <a16:creationId xmlns:a16="http://schemas.microsoft.com/office/drawing/2014/main" id="{50DD3B0C-E39C-2649-9351-6C8A44BE98F2}"/>
              </a:ext>
            </a:extLst>
          </p:cNvPr>
          <p:cNvSpPr>
            <a:spLocks noGrp="1"/>
          </p:cNvSpPr>
          <p:nvPr>
            <p:ph idx="1" hasCustomPrompt="1"/>
          </p:nvPr>
        </p:nvSpPr>
        <p:spPr>
          <a:xfrm>
            <a:off x="218262" y="882192"/>
            <a:ext cx="11763662" cy="5541666"/>
          </a:xfrm>
        </p:spPr>
        <p:txBody>
          <a:bodyPr/>
          <a:lstStyle>
            <a:lvl1pPr>
              <a:defRPr>
                <a:solidFill>
                  <a:srgbClr val="F1666A"/>
                </a:solidFill>
              </a:defRPr>
            </a:lvl1pPr>
            <a:lvl2pPr>
              <a:defRPr>
                <a:solidFill>
                  <a:srgbClr val="F1666A"/>
                </a:solidFill>
              </a:defRPr>
            </a:lvl2pPr>
            <a:lvl3pPr>
              <a:defRPr>
                <a:solidFill>
                  <a:srgbClr val="F1666A"/>
                </a:solidFill>
              </a:defRPr>
            </a:lvl3pPr>
            <a:lvl4pPr>
              <a:defRPr>
                <a:solidFill>
                  <a:srgbClr val="F1666A"/>
                </a:solidFill>
              </a:defRPr>
            </a:lvl4pPr>
            <a:lvl5pPr>
              <a:defRPr>
                <a:solidFill>
                  <a:srgbClr val="F1666A"/>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38" name="Picture 37">
            <a:extLst>
              <a:ext uri="{FF2B5EF4-FFF2-40B4-BE49-F238E27FC236}">
                <a16:creationId xmlns:a16="http://schemas.microsoft.com/office/drawing/2014/main" id="{461E3115-3303-9045-AC29-E05D095BD84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69" name="Group 68">
            <a:extLst>
              <a:ext uri="{FF2B5EF4-FFF2-40B4-BE49-F238E27FC236}">
                <a16:creationId xmlns:a16="http://schemas.microsoft.com/office/drawing/2014/main" id="{6B5C5848-CD9D-5B47-B49B-BA8FA74BA2C5}"/>
              </a:ext>
            </a:extLst>
          </p:cNvPr>
          <p:cNvGrpSpPr/>
          <p:nvPr userDrawn="1"/>
        </p:nvGrpSpPr>
        <p:grpSpPr>
          <a:xfrm>
            <a:off x="226688" y="6569736"/>
            <a:ext cx="9628745" cy="144114"/>
            <a:chOff x="1076500" y="4469696"/>
            <a:chExt cx="9628745" cy="144114"/>
          </a:xfrm>
        </p:grpSpPr>
        <p:pic>
          <p:nvPicPr>
            <p:cNvPr id="70" name="Picture 69" descr="de.png">
              <a:extLst>
                <a:ext uri="{FF2B5EF4-FFF2-40B4-BE49-F238E27FC236}">
                  <a16:creationId xmlns:a16="http://schemas.microsoft.com/office/drawing/2014/main" id="{495DE767-D5E0-AD43-B4FC-F41DF09954E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71" name="Picture 70" descr="at.png">
              <a:extLst>
                <a:ext uri="{FF2B5EF4-FFF2-40B4-BE49-F238E27FC236}">
                  <a16:creationId xmlns:a16="http://schemas.microsoft.com/office/drawing/2014/main" id="{3A1F98F6-4375-7E4A-93A9-735A400F095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72" name="Picture 71" descr="be.png">
              <a:extLst>
                <a:ext uri="{FF2B5EF4-FFF2-40B4-BE49-F238E27FC236}">
                  <a16:creationId xmlns:a16="http://schemas.microsoft.com/office/drawing/2014/main" id="{9B9CAAA2-92F7-4949-9F65-10B322E60C8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73" name="Picture 72" descr="dk.png">
              <a:extLst>
                <a:ext uri="{FF2B5EF4-FFF2-40B4-BE49-F238E27FC236}">
                  <a16:creationId xmlns:a16="http://schemas.microsoft.com/office/drawing/2014/main" id="{6E66B33F-32E9-DB4B-8600-C80B42DD354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4" name="Picture 73" descr="es.png">
              <a:extLst>
                <a:ext uri="{FF2B5EF4-FFF2-40B4-BE49-F238E27FC236}">
                  <a16:creationId xmlns:a16="http://schemas.microsoft.com/office/drawing/2014/main" id="{75BD25C3-CFC3-F140-9C55-CAF22DD5535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5" name="Picture 74" descr="ee.png">
              <a:extLst>
                <a:ext uri="{FF2B5EF4-FFF2-40B4-BE49-F238E27FC236}">
                  <a16:creationId xmlns:a16="http://schemas.microsoft.com/office/drawing/2014/main" id="{D5800677-80A7-CE4B-9DEC-C58AEB765C0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6" name="Picture 75" descr="fi.png">
              <a:extLst>
                <a:ext uri="{FF2B5EF4-FFF2-40B4-BE49-F238E27FC236}">
                  <a16:creationId xmlns:a16="http://schemas.microsoft.com/office/drawing/2014/main" id="{419517ED-F7A9-CF41-BB43-920DA0706F0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7" name="Picture 76" descr="fr.png">
              <a:extLst>
                <a:ext uri="{FF2B5EF4-FFF2-40B4-BE49-F238E27FC236}">
                  <a16:creationId xmlns:a16="http://schemas.microsoft.com/office/drawing/2014/main" id="{54898E7C-54E2-0648-A7F1-8488D7FBFE5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8" name="Picture 77" descr="gr.png">
              <a:extLst>
                <a:ext uri="{FF2B5EF4-FFF2-40B4-BE49-F238E27FC236}">
                  <a16:creationId xmlns:a16="http://schemas.microsoft.com/office/drawing/2014/main" id="{398338BF-5E7F-FF4F-99F5-76CE463A87A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9" name="Picture 78" descr="hu.png">
              <a:extLst>
                <a:ext uri="{FF2B5EF4-FFF2-40B4-BE49-F238E27FC236}">
                  <a16:creationId xmlns:a16="http://schemas.microsoft.com/office/drawing/2014/main" id="{98054F85-35E7-1348-A35D-2C798A165D9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80" name="Picture 79" descr="ie.png">
              <a:extLst>
                <a:ext uri="{FF2B5EF4-FFF2-40B4-BE49-F238E27FC236}">
                  <a16:creationId xmlns:a16="http://schemas.microsoft.com/office/drawing/2014/main" id="{A1F6F378-AD17-C04A-A572-ACF583E5758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81" name="Picture 80" descr="it.png">
              <a:extLst>
                <a:ext uri="{FF2B5EF4-FFF2-40B4-BE49-F238E27FC236}">
                  <a16:creationId xmlns:a16="http://schemas.microsoft.com/office/drawing/2014/main" id="{6C3788C8-006C-C240-9751-6B7CF26951C7}"/>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82" name="Picture 81" descr="lu.png">
              <a:extLst>
                <a:ext uri="{FF2B5EF4-FFF2-40B4-BE49-F238E27FC236}">
                  <a16:creationId xmlns:a16="http://schemas.microsoft.com/office/drawing/2014/main" id="{79E0A4A9-A497-454B-8F17-A3FE77F8045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83" name="Picture 82" descr="no.png">
              <a:extLst>
                <a:ext uri="{FF2B5EF4-FFF2-40B4-BE49-F238E27FC236}">
                  <a16:creationId xmlns:a16="http://schemas.microsoft.com/office/drawing/2014/main" id="{6A0986DE-300C-1749-9690-BA10A09870BD}"/>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4" name="Picture 83" descr="nl.png">
              <a:extLst>
                <a:ext uri="{FF2B5EF4-FFF2-40B4-BE49-F238E27FC236}">
                  <a16:creationId xmlns:a16="http://schemas.microsoft.com/office/drawing/2014/main" id="{79BB2655-EA82-BE43-9AA7-36238F477C6F}"/>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5" name="Picture 84" descr="pl.png">
              <a:extLst>
                <a:ext uri="{FF2B5EF4-FFF2-40B4-BE49-F238E27FC236}">
                  <a16:creationId xmlns:a16="http://schemas.microsoft.com/office/drawing/2014/main" id="{348DD114-A5E2-D24A-9EA6-2F896B6D1ED5}"/>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6" name="Picture 85" descr="pt.png">
              <a:extLst>
                <a:ext uri="{FF2B5EF4-FFF2-40B4-BE49-F238E27FC236}">
                  <a16:creationId xmlns:a16="http://schemas.microsoft.com/office/drawing/2014/main" id="{02919D73-1408-8E4D-8828-BDBDE0168E4D}"/>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7" name="Picture 86" descr="cz.png">
              <a:extLst>
                <a:ext uri="{FF2B5EF4-FFF2-40B4-BE49-F238E27FC236}">
                  <a16:creationId xmlns:a16="http://schemas.microsoft.com/office/drawing/2014/main" id="{5A2E023D-2562-7A49-A114-E1C108B10BEE}"/>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8" name="Picture 87" descr="ro.png">
              <a:extLst>
                <a:ext uri="{FF2B5EF4-FFF2-40B4-BE49-F238E27FC236}">
                  <a16:creationId xmlns:a16="http://schemas.microsoft.com/office/drawing/2014/main" id="{C4791B28-D288-874C-9AE6-564941FE9421}"/>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9" name="Picture 88" descr="se.png">
              <a:extLst>
                <a:ext uri="{FF2B5EF4-FFF2-40B4-BE49-F238E27FC236}">
                  <a16:creationId xmlns:a16="http://schemas.microsoft.com/office/drawing/2014/main" id="{2020CA84-023C-314C-A3EC-F26AA9761240}"/>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90" name="Picture 89" descr="ch.png">
              <a:extLst>
                <a:ext uri="{FF2B5EF4-FFF2-40B4-BE49-F238E27FC236}">
                  <a16:creationId xmlns:a16="http://schemas.microsoft.com/office/drawing/2014/main" id="{88A10CAF-743F-7F4B-9BBD-DFB3DCABC092}"/>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91" name="Picture 90" descr="uk.png">
              <a:extLst>
                <a:ext uri="{FF2B5EF4-FFF2-40B4-BE49-F238E27FC236}">
                  <a16:creationId xmlns:a16="http://schemas.microsoft.com/office/drawing/2014/main" id="{C20BBC82-E6BE-0747-947B-48A02C495D90}"/>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92" name="Picture 91">
              <a:extLst>
                <a:ext uri="{FF2B5EF4-FFF2-40B4-BE49-F238E27FC236}">
                  <a16:creationId xmlns:a16="http://schemas.microsoft.com/office/drawing/2014/main" id="{43E63D23-1598-CE4E-AB1A-D067667CB690}"/>
                </a:ext>
              </a:extLst>
            </p:cNvPr>
            <p:cNvPicPr>
              <a:picLocks noChangeAspect="1"/>
            </p:cNvPicPr>
            <p:nvPr userDrawn="1"/>
          </p:nvPicPr>
          <p:blipFill>
            <a:blip r:embed="rId26" cstate="hq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93" name="Picture 92">
              <a:extLst>
                <a:ext uri="{FF2B5EF4-FFF2-40B4-BE49-F238E27FC236}">
                  <a16:creationId xmlns:a16="http://schemas.microsoft.com/office/drawing/2014/main" id="{41FF1CB9-49BA-CF41-AFB5-0D512D386E17}"/>
                </a:ext>
              </a:extLst>
            </p:cNvPr>
            <p:cNvPicPr>
              <a:picLocks noChangeAspect="1"/>
            </p:cNvPicPr>
            <p:nvPr userDrawn="1"/>
          </p:nvPicPr>
          <p:blipFill>
            <a:blip r:embed="rId27"/>
            <a:stretch>
              <a:fillRect/>
            </a:stretch>
          </p:blipFill>
          <p:spPr>
            <a:xfrm>
              <a:off x="9768386" y="4469696"/>
              <a:ext cx="216000" cy="144000"/>
            </a:xfrm>
            <a:prstGeom prst="rect">
              <a:avLst/>
            </a:prstGeom>
          </p:spPr>
        </p:pic>
        <p:pic>
          <p:nvPicPr>
            <p:cNvPr id="94" name="Picture 93" descr="ca.png">
              <a:extLst>
                <a:ext uri="{FF2B5EF4-FFF2-40B4-BE49-F238E27FC236}">
                  <a16:creationId xmlns:a16="http://schemas.microsoft.com/office/drawing/2014/main" id="{4B85BBE6-4778-1746-8E44-6FED4174F7AD}"/>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5" name="Picture 94" descr="si.png">
              <a:extLst>
                <a:ext uri="{FF2B5EF4-FFF2-40B4-BE49-F238E27FC236}">
                  <a16:creationId xmlns:a16="http://schemas.microsoft.com/office/drawing/2014/main" id="{D62FEAD1-3F08-7A4E-AA02-B525E77FC22C}"/>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1877014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_COLOUR_BG5">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id="{2FDEDD14-D71C-FA46-B659-781FB04D4CD6}"/>
              </a:ext>
            </a:extLst>
          </p:cNvPr>
          <p:cNvSpPr/>
          <p:nvPr userDrawn="1"/>
        </p:nvSpPr>
        <p:spPr>
          <a:xfrm>
            <a:off x="-6566" y="-2"/>
            <a:ext cx="12198565" cy="6858002"/>
          </a:xfrm>
          <a:prstGeom prst="rect">
            <a:avLst/>
          </a:prstGeom>
          <a:solidFill>
            <a:srgbClr val="F4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1" name="Straight Connector 60"/>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chemeClr val="bg1"/>
                </a:solidFill>
                <a:latin typeface="Arial" charset="0"/>
                <a:ea typeface="Arial" charset="0"/>
                <a:cs typeface="Arial" charset="0"/>
              </a:rPr>
              <a:pPr lvl="2" algn="r">
                <a:spcBef>
                  <a:spcPct val="50000"/>
                </a:spcBef>
              </a:pPr>
              <a:t>‹#›</a:t>
            </a:fld>
            <a:endParaRPr lang="en-GB" sz="800" b="0" i="0" noProof="0">
              <a:solidFill>
                <a:schemeClr val="bg1"/>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0" name="Rectangle 6">
            <a:extLst>
              <a:ext uri="{FF2B5EF4-FFF2-40B4-BE49-F238E27FC236}">
                <a16:creationId xmlns:a16="http://schemas.microsoft.com/office/drawing/2014/main" id="{5F3F0105-74A7-3F48-A708-DBA480D47395}"/>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GB" altLang="en-US" noProof="0"/>
              <a:t>CLICK TO EDIT MASTER TITLE STYLE</a:t>
            </a:r>
          </a:p>
        </p:txBody>
      </p:sp>
      <p:sp>
        <p:nvSpPr>
          <p:cNvPr id="41" name="Content Placeholder 2">
            <a:extLst>
              <a:ext uri="{FF2B5EF4-FFF2-40B4-BE49-F238E27FC236}">
                <a16:creationId xmlns:a16="http://schemas.microsoft.com/office/drawing/2014/main" id="{4DA19BBF-7A1B-C946-AFAB-AA5FF1EEEEF8}"/>
              </a:ext>
            </a:extLst>
          </p:cNvPr>
          <p:cNvSpPr>
            <a:spLocks noGrp="1"/>
          </p:cNvSpPr>
          <p:nvPr>
            <p:ph idx="1" hasCustomPrompt="1"/>
          </p:nvPr>
        </p:nvSpPr>
        <p:spPr>
          <a:xfrm>
            <a:off x="218262" y="882192"/>
            <a:ext cx="11763662" cy="5548032"/>
          </a:xfrm>
        </p:spPr>
        <p:txBody>
          <a:bodyPr/>
          <a:lstStyle>
            <a:lvl1pPr>
              <a:defRPr>
                <a:solidFill>
                  <a:srgbClr val="FFCC4E"/>
                </a:solidFill>
              </a:defRPr>
            </a:lvl1pPr>
            <a:lvl2pPr>
              <a:defRPr>
                <a:solidFill>
                  <a:srgbClr val="FFCC4E"/>
                </a:solidFill>
              </a:defRPr>
            </a:lvl2pPr>
            <a:lvl3pPr>
              <a:defRPr>
                <a:solidFill>
                  <a:srgbClr val="FFCC4E"/>
                </a:solidFill>
              </a:defRPr>
            </a:lvl3pPr>
            <a:lvl4pPr>
              <a:defRPr>
                <a:solidFill>
                  <a:srgbClr val="FFCC4E"/>
                </a:solidFill>
              </a:defRPr>
            </a:lvl4pPr>
            <a:lvl5pPr>
              <a:defRPr>
                <a:solidFill>
                  <a:srgbClr val="FFCC4E"/>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38" name="Picture 37">
            <a:extLst>
              <a:ext uri="{FF2B5EF4-FFF2-40B4-BE49-F238E27FC236}">
                <a16:creationId xmlns:a16="http://schemas.microsoft.com/office/drawing/2014/main" id="{304BE09E-F3B3-F242-8C42-C6589CA8A05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69" name="Group 68">
            <a:extLst>
              <a:ext uri="{FF2B5EF4-FFF2-40B4-BE49-F238E27FC236}">
                <a16:creationId xmlns:a16="http://schemas.microsoft.com/office/drawing/2014/main" id="{F4163BAB-F219-7346-9EA5-7E17E9AF750D}"/>
              </a:ext>
            </a:extLst>
          </p:cNvPr>
          <p:cNvGrpSpPr/>
          <p:nvPr userDrawn="1"/>
        </p:nvGrpSpPr>
        <p:grpSpPr>
          <a:xfrm>
            <a:off x="226688" y="6569736"/>
            <a:ext cx="9628745" cy="144114"/>
            <a:chOff x="1076500" y="4469696"/>
            <a:chExt cx="9628745" cy="144114"/>
          </a:xfrm>
        </p:grpSpPr>
        <p:pic>
          <p:nvPicPr>
            <p:cNvPr id="70" name="Picture 69" descr="de.png">
              <a:extLst>
                <a:ext uri="{FF2B5EF4-FFF2-40B4-BE49-F238E27FC236}">
                  <a16:creationId xmlns:a16="http://schemas.microsoft.com/office/drawing/2014/main" id="{5D1B1F01-9689-F846-A1BF-0B115959E3C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71" name="Picture 70" descr="at.png">
              <a:extLst>
                <a:ext uri="{FF2B5EF4-FFF2-40B4-BE49-F238E27FC236}">
                  <a16:creationId xmlns:a16="http://schemas.microsoft.com/office/drawing/2014/main" id="{7388C27D-48AD-A24F-893D-10BFF21956D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72" name="Picture 71" descr="be.png">
              <a:extLst>
                <a:ext uri="{FF2B5EF4-FFF2-40B4-BE49-F238E27FC236}">
                  <a16:creationId xmlns:a16="http://schemas.microsoft.com/office/drawing/2014/main" id="{026DC8D3-C41F-D84D-8030-F67D178D9C8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73" name="Picture 72" descr="dk.png">
              <a:extLst>
                <a:ext uri="{FF2B5EF4-FFF2-40B4-BE49-F238E27FC236}">
                  <a16:creationId xmlns:a16="http://schemas.microsoft.com/office/drawing/2014/main" id="{8A5AF60E-BD41-4A47-8754-9557B20A8D1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4" name="Picture 73" descr="es.png">
              <a:extLst>
                <a:ext uri="{FF2B5EF4-FFF2-40B4-BE49-F238E27FC236}">
                  <a16:creationId xmlns:a16="http://schemas.microsoft.com/office/drawing/2014/main" id="{3A7C2F7F-DB5E-284A-89F3-6541938B298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5" name="Picture 74" descr="ee.png">
              <a:extLst>
                <a:ext uri="{FF2B5EF4-FFF2-40B4-BE49-F238E27FC236}">
                  <a16:creationId xmlns:a16="http://schemas.microsoft.com/office/drawing/2014/main" id="{AD8DF0BE-51F4-854C-9E4F-D549EF0F98A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6" name="Picture 75" descr="fi.png">
              <a:extLst>
                <a:ext uri="{FF2B5EF4-FFF2-40B4-BE49-F238E27FC236}">
                  <a16:creationId xmlns:a16="http://schemas.microsoft.com/office/drawing/2014/main" id="{06063981-6DD4-8A4C-B2B5-EB82A14C1F6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7" name="Picture 76" descr="fr.png">
              <a:extLst>
                <a:ext uri="{FF2B5EF4-FFF2-40B4-BE49-F238E27FC236}">
                  <a16:creationId xmlns:a16="http://schemas.microsoft.com/office/drawing/2014/main" id="{383F3449-3D5A-0547-BC3E-27FFAACA739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8" name="Picture 77" descr="gr.png">
              <a:extLst>
                <a:ext uri="{FF2B5EF4-FFF2-40B4-BE49-F238E27FC236}">
                  <a16:creationId xmlns:a16="http://schemas.microsoft.com/office/drawing/2014/main" id="{3F68CCA3-3F31-A446-B5A1-82B8B387210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9" name="Picture 78" descr="hu.png">
              <a:extLst>
                <a:ext uri="{FF2B5EF4-FFF2-40B4-BE49-F238E27FC236}">
                  <a16:creationId xmlns:a16="http://schemas.microsoft.com/office/drawing/2014/main" id="{51A86068-9198-FF49-BC14-35F50382E84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80" name="Picture 79" descr="ie.png">
              <a:extLst>
                <a:ext uri="{FF2B5EF4-FFF2-40B4-BE49-F238E27FC236}">
                  <a16:creationId xmlns:a16="http://schemas.microsoft.com/office/drawing/2014/main" id="{FA106589-4DBA-684C-A1DC-C5988C97683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81" name="Picture 80" descr="it.png">
              <a:extLst>
                <a:ext uri="{FF2B5EF4-FFF2-40B4-BE49-F238E27FC236}">
                  <a16:creationId xmlns:a16="http://schemas.microsoft.com/office/drawing/2014/main" id="{F41DEE53-D6D7-D14C-9F76-D63E7F24E56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82" name="Picture 81" descr="lu.png">
              <a:extLst>
                <a:ext uri="{FF2B5EF4-FFF2-40B4-BE49-F238E27FC236}">
                  <a16:creationId xmlns:a16="http://schemas.microsoft.com/office/drawing/2014/main" id="{CB32F697-E791-664A-983F-5E0B4C36DCF2}"/>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83" name="Picture 82" descr="no.png">
              <a:extLst>
                <a:ext uri="{FF2B5EF4-FFF2-40B4-BE49-F238E27FC236}">
                  <a16:creationId xmlns:a16="http://schemas.microsoft.com/office/drawing/2014/main" id="{79CB2C3F-5A3D-434C-8891-52D7AA37AFFC}"/>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4" name="Picture 83" descr="nl.png">
              <a:extLst>
                <a:ext uri="{FF2B5EF4-FFF2-40B4-BE49-F238E27FC236}">
                  <a16:creationId xmlns:a16="http://schemas.microsoft.com/office/drawing/2014/main" id="{3EF1D341-C6FE-8E49-A809-D05BA567BA7A}"/>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5" name="Picture 84" descr="pl.png">
              <a:extLst>
                <a:ext uri="{FF2B5EF4-FFF2-40B4-BE49-F238E27FC236}">
                  <a16:creationId xmlns:a16="http://schemas.microsoft.com/office/drawing/2014/main" id="{5BBFDD5D-67B7-2842-ACFB-5BBF6CD8F08D}"/>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6" name="Picture 85" descr="pt.png">
              <a:extLst>
                <a:ext uri="{FF2B5EF4-FFF2-40B4-BE49-F238E27FC236}">
                  <a16:creationId xmlns:a16="http://schemas.microsoft.com/office/drawing/2014/main" id="{9CE0368D-E77D-C749-AC02-FE958ED11BBD}"/>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7" name="Picture 86" descr="cz.png">
              <a:extLst>
                <a:ext uri="{FF2B5EF4-FFF2-40B4-BE49-F238E27FC236}">
                  <a16:creationId xmlns:a16="http://schemas.microsoft.com/office/drawing/2014/main" id="{5349D07E-5265-8248-9025-5BDF9C774B1E}"/>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8" name="Picture 87" descr="ro.png">
              <a:extLst>
                <a:ext uri="{FF2B5EF4-FFF2-40B4-BE49-F238E27FC236}">
                  <a16:creationId xmlns:a16="http://schemas.microsoft.com/office/drawing/2014/main" id="{C2EEC8F8-FEF7-8740-B6DA-1C8C2978A53C}"/>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9" name="Picture 88" descr="se.png">
              <a:extLst>
                <a:ext uri="{FF2B5EF4-FFF2-40B4-BE49-F238E27FC236}">
                  <a16:creationId xmlns:a16="http://schemas.microsoft.com/office/drawing/2014/main" id="{49C21F67-F6BC-6D42-9CB3-FA40D180D205}"/>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90" name="Picture 89" descr="ch.png">
              <a:extLst>
                <a:ext uri="{FF2B5EF4-FFF2-40B4-BE49-F238E27FC236}">
                  <a16:creationId xmlns:a16="http://schemas.microsoft.com/office/drawing/2014/main" id="{28D66062-8321-304F-851B-37FF048C9CDC}"/>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91" name="Picture 90" descr="uk.png">
              <a:extLst>
                <a:ext uri="{FF2B5EF4-FFF2-40B4-BE49-F238E27FC236}">
                  <a16:creationId xmlns:a16="http://schemas.microsoft.com/office/drawing/2014/main" id="{4595AED2-563B-5B44-B16C-1BD9E1785A17}"/>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92" name="Picture 91">
              <a:extLst>
                <a:ext uri="{FF2B5EF4-FFF2-40B4-BE49-F238E27FC236}">
                  <a16:creationId xmlns:a16="http://schemas.microsoft.com/office/drawing/2014/main" id="{AC7A80D8-96BC-6143-9238-E5C69E1EC9D9}"/>
                </a:ext>
              </a:extLst>
            </p:cNvPr>
            <p:cNvPicPr>
              <a:picLocks noChangeAspect="1"/>
            </p:cNvPicPr>
            <p:nvPr userDrawn="1"/>
          </p:nvPicPr>
          <p:blipFill>
            <a:blip r:embed="rId26" cstate="hq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93" name="Picture 92">
              <a:extLst>
                <a:ext uri="{FF2B5EF4-FFF2-40B4-BE49-F238E27FC236}">
                  <a16:creationId xmlns:a16="http://schemas.microsoft.com/office/drawing/2014/main" id="{7F26835E-42A5-5C4A-8C08-283EAAA4F979}"/>
                </a:ext>
              </a:extLst>
            </p:cNvPr>
            <p:cNvPicPr>
              <a:picLocks noChangeAspect="1"/>
            </p:cNvPicPr>
            <p:nvPr userDrawn="1"/>
          </p:nvPicPr>
          <p:blipFill>
            <a:blip r:embed="rId27"/>
            <a:stretch>
              <a:fillRect/>
            </a:stretch>
          </p:blipFill>
          <p:spPr>
            <a:xfrm>
              <a:off x="9768386" y="4469696"/>
              <a:ext cx="216000" cy="144000"/>
            </a:xfrm>
            <a:prstGeom prst="rect">
              <a:avLst/>
            </a:prstGeom>
          </p:spPr>
        </p:pic>
        <p:pic>
          <p:nvPicPr>
            <p:cNvPr id="94" name="Picture 93" descr="ca.png">
              <a:extLst>
                <a:ext uri="{FF2B5EF4-FFF2-40B4-BE49-F238E27FC236}">
                  <a16:creationId xmlns:a16="http://schemas.microsoft.com/office/drawing/2014/main" id="{6CA6FE14-3681-094A-8CEB-8A21326D8703}"/>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5" name="Picture 94" descr="si.png">
              <a:extLst>
                <a:ext uri="{FF2B5EF4-FFF2-40B4-BE49-F238E27FC236}">
                  <a16:creationId xmlns:a16="http://schemas.microsoft.com/office/drawing/2014/main" id="{D4352344-342D-9B46-8B27-4840C0B75F53}"/>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1404810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_COLOUR_BG6">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id="{2FDEDD14-D71C-FA46-B659-781FB04D4CD6}"/>
              </a:ext>
            </a:extLst>
          </p:cNvPr>
          <p:cNvSpPr/>
          <p:nvPr userDrawn="1"/>
        </p:nvSpPr>
        <p:spPr>
          <a:xfrm>
            <a:off x="-6566" y="-2"/>
            <a:ext cx="12198565" cy="6858002"/>
          </a:xfrm>
          <a:prstGeom prst="rect">
            <a:avLst/>
          </a:prstGeom>
          <a:solidFill>
            <a:srgbClr val="006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1" name="Straight Connector 60"/>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chemeClr val="bg1"/>
                </a:solidFill>
                <a:latin typeface="Arial" charset="0"/>
                <a:ea typeface="Arial" charset="0"/>
                <a:cs typeface="Arial" charset="0"/>
              </a:rPr>
              <a:pPr lvl="2" algn="r">
                <a:spcBef>
                  <a:spcPct val="50000"/>
                </a:spcBef>
              </a:pPr>
              <a:t>‹#›</a:t>
            </a:fld>
            <a:endParaRPr lang="en-GB" sz="800" b="0" i="0" noProof="0">
              <a:solidFill>
                <a:schemeClr val="bg1"/>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0" name="Rectangle 6">
            <a:extLst>
              <a:ext uri="{FF2B5EF4-FFF2-40B4-BE49-F238E27FC236}">
                <a16:creationId xmlns:a16="http://schemas.microsoft.com/office/drawing/2014/main" id="{31144C82-D053-8F4B-894B-EE0D394C022E}"/>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GB" altLang="en-US" noProof="0"/>
              <a:t>CLICK TO EDIT MASTER TITLE STYLE</a:t>
            </a:r>
          </a:p>
        </p:txBody>
      </p:sp>
      <p:sp>
        <p:nvSpPr>
          <p:cNvPr id="41" name="Content Placeholder 2">
            <a:extLst>
              <a:ext uri="{FF2B5EF4-FFF2-40B4-BE49-F238E27FC236}">
                <a16:creationId xmlns:a16="http://schemas.microsoft.com/office/drawing/2014/main" id="{AECCC4E8-0B5E-9C4D-AB80-150457D92BDA}"/>
              </a:ext>
            </a:extLst>
          </p:cNvPr>
          <p:cNvSpPr>
            <a:spLocks noGrp="1"/>
          </p:cNvSpPr>
          <p:nvPr>
            <p:ph idx="1" hasCustomPrompt="1"/>
          </p:nvPr>
        </p:nvSpPr>
        <p:spPr>
          <a:xfrm>
            <a:off x="218262" y="882192"/>
            <a:ext cx="11763662" cy="5534968"/>
          </a:xfrm>
        </p:spPr>
        <p:txBody>
          <a:bodyPr/>
          <a:lstStyle>
            <a:lvl1pPr>
              <a:defRPr>
                <a:solidFill>
                  <a:srgbClr val="009BDB"/>
                </a:solidFill>
              </a:defRPr>
            </a:lvl1pPr>
            <a:lvl2pPr>
              <a:defRPr>
                <a:solidFill>
                  <a:srgbClr val="009BDB"/>
                </a:solidFill>
              </a:defRPr>
            </a:lvl2pPr>
            <a:lvl3pPr>
              <a:defRPr>
                <a:solidFill>
                  <a:srgbClr val="009BDB"/>
                </a:solidFill>
              </a:defRPr>
            </a:lvl3pPr>
            <a:lvl4pPr>
              <a:defRPr>
                <a:solidFill>
                  <a:srgbClr val="009BDB"/>
                </a:solidFill>
              </a:defRPr>
            </a:lvl4pPr>
            <a:lvl5pPr>
              <a:defRPr>
                <a:solidFill>
                  <a:srgbClr val="009BDB"/>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38" name="Picture 37">
            <a:extLst>
              <a:ext uri="{FF2B5EF4-FFF2-40B4-BE49-F238E27FC236}">
                <a16:creationId xmlns:a16="http://schemas.microsoft.com/office/drawing/2014/main" id="{EF769265-2000-A745-853D-4F112CDCFBE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69" name="Group 68">
            <a:extLst>
              <a:ext uri="{FF2B5EF4-FFF2-40B4-BE49-F238E27FC236}">
                <a16:creationId xmlns:a16="http://schemas.microsoft.com/office/drawing/2014/main" id="{E2D734B7-B060-4A4B-B5C8-5AFF6179ABA7}"/>
              </a:ext>
            </a:extLst>
          </p:cNvPr>
          <p:cNvGrpSpPr/>
          <p:nvPr userDrawn="1"/>
        </p:nvGrpSpPr>
        <p:grpSpPr>
          <a:xfrm>
            <a:off x="226688" y="6569736"/>
            <a:ext cx="9628745" cy="144114"/>
            <a:chOff x="1076500" y="4469696"/>
            <a:chExt cx="9628745" cy="144114"/>
          </a:xfrm>
        </p:grpSpPr>
        <p:pic>
          <p:nvPicPr>
            <p:cNvPr id="70" name="Picture 69" descr="de.png">
              <a:extLst>
                <a:ext uri="{FF2B5EF4-FFF2-40B4-BE49-F238E27FC236}">
                  <a16:creationId xmlns:a16="http://schemas.microsoft.com/office/drawing/2014/main" id="{60A9234C-A20B-8545-9F8A-CA9AFEC8BAF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71" name="Picture 70" descr="at.png">
              <a:extLst>
                <a:ext uri="{FF2B5EF4-FFF2-40B4-BE49-F238E27FC236}">
                  <a16:creationId xmlns:a16="http://schemas.microsoft.com/office/drawing/2014/main" id="{25960591-9450-0147-B064-0795D716F52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72" name="Picture 71" descr="be.png">
              <a:extLst>
                <a:ext uri="{FF2B5EF4-FFF2-40B4-BE49-F238E27FC236}">
                  <a16:creationId xmlns:a16="http://schemas.microsoft.com/office/drawing/2014/main" id="{E87270EC-5DBE-0C40-B399-908315D1839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73" name="Picture 72" descr="dk.png">
              <a:extLst>
                <a:ext uri="{FF2B5EF4-FFF2-40B4-BE49-F238E27FC236}">
                  <a16:creationId xmlns:a16="http://schemas.microsoft.com/office/drawing/2014/main" id="{5EDE27C6-B2E5-264B-9B73-327C0A6BFE4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4" name="Picture 73" descr="es.png">
              <a:extLst>
                <a:ext uri="{FF2B5EF4-FFF2-40B4-BE49-F238E27FC236}">
                  <a16:creationId xmlns:a16="http://schemas.microsoft.com/office/drawing/2014/main" id="{CA0E4653-4578-5D46-A74E-FB3BF769320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5" name="Picture 74" descr="ee.png">
              <a:extLst>
                <a:ext uri="{FF2B5EF4-FFF2-40B4-BE49-F238E27FC236}">
                  <a16:creationId xmlns:a16="http://schemas.microsoft.com/office/drawing/2014/main" id="{D9731411-C0D2-334A-83BD-791537A3422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6" name="Picture 75" descr="fi.png">
              <a:extLst>
                <a:ext uri="{FF2B5EF4-FFF2-40B4-BE49-F238E27FC236}">
                  <a16:creationId xmlns:a16="http://schemas.microsoft.com/office/drawing/2014/main" id="{EBE7A260-D410-204E-9E76-E60DEE1563F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7" name="Picture 76" descr="fr.png">
              <a:extLst>
                <a:ext uri="{FF2B5EF4-FFF2-40B4-BE49-F238E27FC236}">
                  <a16:creationId xmlns:a16="http://schemas.microsoft.com/office/drawing/2014/main" id="{23697C03-035C-1048-B137-48DB673575E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8" name="Picture 77" descr="gr.png">
              <a:extLst>
                <a:ext uri="{FF2B5EF4-FFF2-40B4-BE49-F238E27FC236}">
                  <a16:creationId xmlns:a16="http://schemas.microsoft.com/office/drawing/2014/main" id="{BBA6DD15-402F-BA45-AEFA-D6352F9AC79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9" name="Picture 78" descr="hu.png">
              <a:extLst>
                <a:ext uri="{FF2B5EF4-FFF2-40B4-BE49-F238E27FC236}">
                  <a16:creationId xmlns:a16="http://schemas.microsoft.com/office/drawing/2014/main" id="{A98B22CE-DECB-0B42-8E78-3467FD65490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80" name="Picture 79" descr="ie.png">
              <a:extLst>
                <a:ext uri="{FF2B5EF4-FFF2-40B4-BE49-F238E27FC236}">
                  <a16:creationId xmlns:a16="http://schemas.microsoft.com/office/drawing/2014/main" id="{30BCC4C8-D3AF-7A4D-A984-41B2B147CDC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81" name="Picture 80" descr="it.png">
              <a:extLst>
                <a:ext uri="{FF2B5EF4-FFF2-40B4-BE49-F238E27FC236}">
                  <a16:creationId xmlns:a16="http://schemas.microsoft.com/office/drawing/2014/main" id="{5742E3A6-C105-3D4A-BC4F-24E7CB66CC9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82" name="Picture 81" descr="lu.png">
              <a:extLst>
                <a:ext uri="{FF2B5EF4-FFF2-40B4-BE49-F238E27FC236}">
                  <a16:creationId xmlns:a16="http://schemas.microsoft.com/office/drawing/2014/main" id="{21CF2891-382B-3042-8567-64B93FFB5BD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83" name="Picture 82" descr="no.png">
              <a:extLst>
                <a:ext uri="{FF2B5EF4-FFF2-40B4-BE49-F238E27FC236}">
                  <a16:creationId xmlns:a16="http://schemas.microsoft.com/office/drawing/2014/main" id="{1C9902D9-0711-944E-B20E-4C1BB397C3F2}"/>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4" name="Picture 83" descr="nl.png">
              <a:extLst>
                <a:ext uri="{FF2B5EF4-FFF2-40B4-BE49-F238E27FC236}">
                  <a16:creationId xmlns:a16="http://schemas.microsoft.com/office/drawing/2014/main" id="{906AA864-788E-214A-B587-A18D08B6E3B2}"/>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5" name="Picture 84" descr="pl.png">
              <a:extLst>
                <a:ext uri="{FF2B5EF4-FFF2-40B4-BE49-F238E27FC236}">
                  <a16:creationId xmlns:a16="http://schemas.microsoft.com/office/drawing/2014/main" id="{E04D80C4-9E0F-0246-A082-7D91A87EE18B}"/>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6" name="Picture 85" descr="pt.png">
              <a:extLst>
                <a:ext uri="{FF2B5EF4-FFF2-40B4-BE49-F238E27FC236}">
                  <a16:creationId xmlns:a16="http://schemas.microsoft.com/office/drawing/2014/main" id="{5DDB4204-2D45-184D-9BA3-6CE361EAC70C}"/>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7" name="Picture 86" descr="cz.png">
              <a:extLst>
                <a:ext uri="{FF2B5EF4-FFF2-40B4-BE49-F238E27FC236}">
                  <a16:creationId xmlns:a16="http://schemas.microsoft.com/office/drawing/2014/main" id="{F97EA9C0-1451-6D4B-B9F0-7CB19CBDDF65}"/>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8" name="Picture 87" descr="ro.png">
              <a:extLst>
                <a:ext uri="{FF2B5EF4-FFF2-40B4-BE49-F238E27FC236}">
                  <a16:creationId xmlns:a16="http://schemas.microsoft.com/office/drawing/2014/main" id="{DA304459-33A4-8F46-922A-165079C57EE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9" name="Picture 88" descr="se.png">
              <a:extLst>
                <a:ext uri="{FF2B5EF4-FFF2-40B4-BE49-F238E27FC236}">
                  <a16:creationId xmlns:a16="http://schemas.microsoft.com/office/drawing/2014/main" id="{44B84EFB-BC99-2443-B754-37254D8F2A83}"/>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90" name="Picture 89" descr="ch.png">
              <a:extLst>
                <a:ext uri="{FF2B5EF4-FFF2-40B4-BE49-F238E27FC236}">
                  <a16:creationId xmlns:a16="http://schemas.microsoft.com/office/drawing/2014/main" id="{75578BC9-2A02-D74C-AC5D-B63A1570AD3A}"/>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91" name="Picture 90" descr="uk.png">
              <a:extLst>
                <a:ext uri="{FF2B5EF4-FFF2-40B4-BE49-F238E27FC236}">
                  <a16:creationId xmlns:a16="http://schemas.microsoft.com/office/drawing/2014/main" id="{D6B46F8B-718D-8849-8E65-96CA2135D505}"/>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92" name="Picture 91">
              <a:extLst>
                <a:ext uri="{FF2B5EF4-FFF2-40B4-BE49-F238E27FC236}">
                  <a16:creationId xmlns:a16="http://schemas.microsoft.com/office/drawing/2014/main" id="{729D6C0C-F06C-E246-8B4A-68E7085B8037}"/>
                </a:ext>
              </a:extLst>
            </p:cNvPr>
            <p:cNvPicPr>
              <a:picLocks noChangeAspect="1"/>
            </p:cNvPicPr>
            <p:nvPr userDrawn="1"/>
          </p:nvPicPr>
          <p:blipFill>
            <a:blip r:embed="rId26" cstate="hq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93" name="Picture 92">
              <a:extLst>
                <a:ext uri="{FF2B5EF4-FFF2-40B4-BE49-F238E27FC236}">
                  <a16:creationId xmlns:a16="http://schemas.microsoft.com/office/drawing/2014/main" id="{60361FD0-86F8-A74B-A618-AE81678D8959}"/>
                </a:ext>
              </a:extLst>
            </p:cNvPr>
            <p:cNvPicPr>
              <a:picLocks noChangeAspect="1"/>
            </p:cNvPicPr>
            <p:nvPr userDrawn="1"/>
          </p:nvPicPr>
          <p:blipFill>
            <a:blip r:embed="rId27"/>
            <a:stretch>
              <a:fillRect/>
            </a:stretch>
          </p:blipFill>
          <p:spPr>
            <a:xfrm>
              <a:off x="9768386" y="4469696"/>
              <a:ext cx="216000" cy="144000"/>
            </a:xfrm>
            <a:prstGeom prst="rect">
              <a:avLst/>
            </a:prstGeom>
          </p:spPr>
        </p:pic>
        <p:pic>
          <p:nvPicPr>
            <p:cNvPr id="94" name="Picture 93" descr="ca.png">
              <a:extLst>
                <a:ext uri="{FF2B5EF4-FFF2-40B4-BE49-F238E27FC236}">
                  <a16:creationId xmlns:a16="http://schemas.microsoft.com/office/drawing/2014/main" id="{DB093522-C093-CD46-A6B4-409C8DBF8FF8}"/>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5" name="Picture 94" descr="si.png">
              <a:extLst>
                <a:ext uri="{FF2B5EF4-FFF2-40B4-BE49-F238E27FC236}">
                  <a16:creationId xmlns:a16="http://schemas.microsoft.com/office/drawing/2014/main" id="{AD97A50B-EC23-5449-9F40-46CB00D00B07}"/>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2787338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_CLOSING1">
    <p:spTree>
      <p:nvGrpSpPr>
        <p:cNvPr id="1" name=""/>
        <p:cNvGrpSpPr/>
        <p:nvPr/>
      </p:nvGrpSpPr>
      <p:grpSpPr>
        <a:xfrm>
          <a:off x="0" y="0"/>
          <a:ext cx="0" cy="0"/>
          <a:chOff x="0" y="0"/>
          <a:chExt cx="0" cy="0"/>
        </a:xfrm>
      </p:grpSpPr>
      <p:sp>
        <p:nvSpPr>
          <p:cNvPr id="14" name="Rectangle 13"/>
          <p:cNvSpPr/>
          <p:nvPr userDrawn="1"/>
        </p:nvSpPr>
        <p:spPr>
          <a:xfrm>
            <a:off x="0" y="-1"/>
            <a:ext cx="12192000" cy="6858001"/>
          </a:xfrm>
          <a:prstGeom prst="rect">
            <a:avLst/>
          </a:prstGeom>
          <a:solidFill>
            <a:srgbClr val="335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5E6F"/>
              </a:solidFill>
            </a:endParaRPr>
          </a:p>
        </p:txBody>
      </p:sp>
      <p:sp>
        <p:nvSpPr>
          <p:cNvPr id="9" name="Rectangle 8"/>
          <p:cNvSpPr/>
          <p:nvPr userDrawn="1"/>
        </p:nvSpPr>
        <p:spPr>
          <a:xfrm flipH="1">
            <a:off x="4686300" y="2011304"/>
            <a:ext cx="2819400" cy="2819034"/>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p:cNvSpPr txBox="1">
            <a:spLocks/>
          </p:cNvSpPr>
          <p:nvPr userDrawn="1"/>
        </p:nvSpPr>
        <p:spPr>
          <a:xfrm>
            <a:off x="4686298" y="4524206"/>
            <a:ext cx="2812781" cy="3144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400">
              <a:solidFill>
                <a:srgbClr val="8197A6"/>
              </a:solidFill>
              <a:latin typeface="Arial" charset="0"/>
              <a:ea typeface="Arial" charset="0"/>
              <a:cs typeface="Arial" charset="0"/>
            </a:endParaRPr>
          </a:p>
        </p:txBody>
      </p:sp>
      <p:sp>
        <p:nvSpPr>
          <p:cNvPr id="7" name="Subtitle 2"/>
          <p:cNvSpPr txBox="1">
            <a:spLocks/>
          </p:cNvSpPr>
          <p:nvPr userDrawn="1"/>
        </p:nvSpPr>
        <p:spPr>
          <a:xfrm>
            <a:off x="4686298" y="1740022"/>
            <a:ext cx="2819402" cy="2615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1100" noProof="0">
                <a:solidFill>
                  <a:schemeClr val="bg1"/>
                </a:solidFill>
                <a:latin typeface="Arial" charset="0"/>
                <a:ea typeface="Arial" charset="0"/>
                <a:cs typeface="Arial" charset="0"/>
              </a:rPr>
              <a:t>Produced by</a:t>
            </a:r>
          </a:p>
        </p:txBody>
      </p:sp>
      <p:sp>
        <p:nvSpPr>
          <p:cNvPr id="8" name="Text Placeholder 2">
            <a:extLst>
              <a:ext uri="{FF2B5EF4-FFF2-40B4-BE49-F238E27FC236}">
                <a16:creationId xmlns:a16="http://schemas.microsoft.com/office/drawing/2014/main" id="{7C01D068-9364-9848-89E9-73AD77FBF2D2}"/>
              </a:ext>
            </a:extLst>
          </p:cNvPr>
          <p:cNvSpPr>
            <a:spLocks noGrp="1"/>
          </p:cNvSpPr>
          <p:nvPr>
            <p:ph type="body" idx="14" hasCustomPrompt="1"/>
          </p:nvPr>
        </p:nvSpPr>
        <p:spPr>
          <a:xfrm>
            <a:off x="4686298" y="2041526"/>
            <a:ext cx="2819402" cy="2359024"/>
          </a:xfrm>
          <a:prstGeom prst="rect">
            <a:avLst/>
          </a:prstGeom>
        </p:spPr>
        <p:txBody>
          <a:bodyPr anchor="t">
            <a:normAutofit/>
          </a:bodyPr>
          <a:lstStyle>
            <a:lvl1pPr marL="0" indent="0" algn="l">
              <a:buNone/>
              <a:defRPr sz="2140" b="0" baseline="0">
                <a:solidFill>
                  <a:schemeClr val="bg1"/>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Text Placeholder 2">
            <a:extLst>
              <a:ext uri="{FF2B5EF4-FFF2-40B4-BE49-F238E27FC236}">
                <a16:creationId xmlns:a16="http://schemas.microsoft.com/office/drawing/2014/main" id="{CEA846BB-3E9A-6A43-8C02-4025B1D22551}"/>
              </a:ext>
            </a:extLst>
          </p:cNvPr>
          <p:cNvSpPr>
            <a:spLocks noGrp="1"/>
          </p:cNvSpPr>
          <p:nvPr>
            <p:ph type="body" idx="15" hasCustomPrompt="1"/>
          </p:nvPr>
        </p:nvSpPr>
        <p:spPr>
          <a:xfrm>
            <a:off x="4686298" y="4406773"/>
            <a:ext cx="2819402" cy="423565"/>
          </a:xfrm>
          <a:prstGeom prst="rect">
            <a:avLst/>
          </a:prstGeom>
        </p:spPr>
        <p:txBody>
          <a:bodyPr anchor="ctr">
            <a:noAutofit/>
          </a:bodyPr>
          <a:lstStyle>
            <a:lvl1pPr marL="0" indent="0" algn="l">
              <a:buNone/>
              <a:defRPr sz="1500" b="0" baseline="0">
                <a:solidFill>
                  <a:schemeClr val="bg1"/>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Tree>
    <p:extLst>
      <p:ext uri="{BB962C8B-B14F-4D97-AF65-F5344CB8AC3E}">
        <p14:creationId xmlns:p14="http://schemas.microsoft.com/office/powerpoint/2010/main" val="3339751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324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4B4D7-A696-D741-8178-685E15E6A75D}"/>
              </a:ext>
            </a:extLst>
          </p:cNvPr>
          <p:cNvSpPr>
            <a:spLocks noGrp="1"/>
          </p:cNvSpPr>
          <p:nvPr>
            <p:ph type="title" hasCustomPrompt="1"/>
          </p:nvPr>
        </p:nvSpPr>
        <p:spPr/>
        <p:txBody>
          <a:bodyPr/>
          <a:lstStyle/>
          <a:p>
            <a:r>
              <a:rPr lang="en-US" dirty="0"/>
              <a:t>CLICK TO </a:t>
            </a:r>
            <a:r>
              <a:rPr lang="en-GB" noProof="0" dirty="0"/>
              <a:t>EDIT</a:t>
            </a:r>
            <a:r>
              <a:rPr lang="en-US" dirty="0"/>
              <a:t> MASTER TITLE STYLE</a:t>
            </a:r>
            <a:endParaRPr lang="it-IT" dirty="0"/>
          </a:p>
        </p:txBody>
      </p:sp>
    </p:spTree>
    <p:extLst>
      <p:ext uri="{BB962C8B-B14F-4D97-AF65-F5344CB8AC3E}">
        <p14:creationId xmlns:p14="http://schemas.microsoft.com/office/powerpoint/2010/main" val="4062468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C11D8D26-D994-FC46-875F-6F64DB4D026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FC57E5F4-FF51-474A-B200-5C9D11431153}"/>
              </a:ext>
            </a:extLst>
          </p:cNvPr>
          <p:cNvSpPr/>
          <p:nvPr userDrawn="1"/>
        </p:nvSpPr>
        <p:spPr>
          <a:xfrm>
            <a:off x="-18136" y="0"/>
            <a:ext cx="12210136" cy="6857999"/>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9" name="Picture 5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cxnSp>
        <p:nvCxnSpPr>
          <p:cNvPr id="153" name="Straight Connector 152">
            <a:extLst>
              <a:ext uri="{FF2B5EF4-FFF2-40B4-BE49-F238E27FC236}">
                <a16:creationId xmlns:a16="http://schemas.microsoft.com/office/drawing/2014/main" id="{55F1F827-F20B-2049-AB7D-6EBF9B5960C3}"/>
              </a:ext>
            </a:extLst>
          </p:cNvPr>
          <p:cNvCxnSpPr>
            <a:cxnSpLocks/>
          </p:cNvCxnSpPr>
          <p:nvPr userDrawn="1"/>
        </p:nvCxnSpPr>
        <p:spPr>
          <a:xfrm>
            <a:off x="219687" y="4078969"/>
            <a:ext cx="1173774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8265F6E0-D659-2A48-A5FB-6EE185BF25D0}"/>
              </a:ext>
            </a:extLst>
          </p:cNvPr>
          <p:cNvSpPr>
            <a:spLocks noGrp="1"/>
          </p:cNvSpPr>
          <p:nvPr>
            <p:ph type="title" hasCustomPrompt="1"/>
          </p:nvPr>
        </p:nvSpPr>
        <p:spPr>
          <a:xfrm>
            <a:off x="216425" y="3509439"/>
            <a:ext cx="11741010" cy="563779"/>
          </a:xfrm>
        </p:spPr>
        <p:txBody>
          <a:bodyPr anchor="b" anchorCtr="0">
            <a:noAutofit/>
          </a:bodyPr>
          <a:lstStyle>
            <a:lvl1pPr>
              <a:defRPr sz="4000">
                <a:solidFill>
                  <a:schemeClr val="bg1"/>
                </a:solidFill>
              </a:defRPr>
            </a:lvl1pPr>
          </a:lstStyle>
          <a:p>
            <a:r>
              <a:rPr lang="en-GB" noProof="0"/>
              <a:t>CLICK TO EDIT MASTER TITLE STYLE</a:t>
            </a:r>
          </a:p>
        </p:txBody>
      </p:sp>
      <p:sp>
        <p:nvSpPr>
          <p:cNvPr id="8" name="Text Placeholder 7">
            <a:extLst>
              <a:ext uri="{FF2B5EF4-FFF2-40B4-BE49-F238E27FC236}">
                <a16:creationId xmlns:a16="http://schemas.microsoft.com/office/drawing/2014/main" id="{C0A3375C-AD7C-0F4A-9A24-880CB1348DB9}"/>
              </a:ext>
            </a:extLst>
          </p:cNvPr>
          <p:cNvSpPr>
            <a:spLocks noGrp="1"/>
          </p:cNvSpPr>
          <p:nvPr>
            <p:ph type="body" sz="quarter" idx="10" hasCustomPrompt="1"/>
          </p:nvPr>
        </p:nvSpPr>
        <p:spPr>
          <a:xfrm>
            <a:off x="9365005" y="5091757"/>
            <a:ext cx="2594803" cy="1315441"/>
          </a:xfrm>
        </p:spPr>
        <p:txBody>
          <a:bodyPr lIns="0" rIns="0" anchor="ctr"/>
          <a:lstStyle>
            <a:lvl1pPr algn="r">
              <a:lnSpc>
                <a:spcPct val="150000"/>
              </a:lnSpc>
              <a:defRPr sz="1200">
                <a:solidFill>
                  <a:schemeClr val="bg1"/>
                </a:solidFill>
              </a:defRPr>
            </a:lvl1pPr>
          </a:lstStyle>
          <a:p>
            <a:pPr lvl="0"/>
            <a:r>
              <a:rPr lang="en-GB" noProof="0"/>
              <a:t>Name Surname</a:t>
            </a:r>
          </a:p>
          <a:p>
            <a:pPr lvl="0"/>
            <a:r>
              <a:rPr lang="en-GB" noProof="0"/>
              <a:t>Where are you today?</a:t>
            </a:r>
          </a:p>
          <a:p>
            <a:pPr lvl="0"/>
            <a:r>
              <a:rPr lang="en-GB" noProof="0"/>
              <a:t>DD/MM/YYYY</a:t>
            </a: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2" name="Picture 91">
            <a:extLst>
              <a:ext uri="{FF2B5EF4-FFF2-40B4-BE49-F238E27FC236}">
                <a16:creationId xmlns:a16="http://schemas.microsoft.com/office/drawing/2014/main" id="{404D7138-AD9C-C946-BD30-C3547A00250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sp>
        <p:nvSpPr>
          <p:cNvPr id="37" name="TextBox 36"/>
          <p:cNvSpPr txBox="1"/>
          <p:nvPr userDrawn="1"/>
        </p:nvSpPr>
        <p:spPr>
          <a:xfrm>
            <a:off x="122383" y="6202583"/>
            <a:ext cx="2502608" cy="215444"/>
          </a:xfrm>
          <a:prstGeom prst="rect">
            <a:avLst/>
          </a:prstGeom>
          <a:noFill/>
        </p:spPr>
        <p:txBody>
          <a:bodyPr wrap="none" rtlCol="0">
            <a:spAutoFit/>
          </a:bodyPr>
          <a:lstStyle/>
          <a:p>
            <a:r>
              <a:rPr lang="en-GB" sz="800" dirty="0">
                <a:solidFill>
                  <a:schemeClr val="accent5"/>
                </a:solidFill>
                <a:latin typeface="Arial" panose="020B0604020202020204" pitchFamily="34" charset="0"/>
                <a:cs typeface="Arial" panose="020B0604020202020204" pitchFamily="34" charset="0"/>
              </a:rPr>
              <a:t>ESA UNCLASSIFIED – For ESA Official Use Only </a:t>
            </a:r>
          </a:p>
        </p:txBody>
      </p:sp>
      <p:grpSp>
        <p:nvGrpSpPr>
          <p:cNvPr id="95" name="Group 94">
            <a:extLst>
              <a:ext uri="{FF2B5EF4-FFF2-40B4-BE49-F238E27FC236}">
                <a16:creationId xmlns:a16="http://schemas.microsoft.com/office/drawing/2014/main" id="{D3F39CE6-796A-B84E-88FC-7CB816676DF2}"/>
              </a:ext>
            </a:extLst>
          </p:cNvPr>
          <p:cNvGrpSpPr/>
          <p:nvPr userDrawn="1"/>
        </p:nvGrpSpPr>
        <p:grpSpPr>
          <a:xfrm>
            <a:off x="226688" y="6569736"/>
            <a:ext cx="9628745" cy="144114"/>
            <a:chOff x="1076500" y="4469696"/>
            <a:chExt cx="9628745" cy="144114"/>
          </a:xfrm>
        </p:grpSpPr>
        <p:pic>
          <p:nvPicPr>
            <p:cNvPr id="96" name="Picture 95" descr="de.png">
              <a:extLst>
                <a:ext uri="{FF2B5EF4-FFF2-40B4-BE49-F238E27FC236}">
                  <a16:creationId xmlns:a16="http://schemas.microsoft.com/office/drawing/2014/main" id="{6922D146-10E0-7C4F-86E5-99DCDBA0A4B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97" name="Picture 96" descr="at.png">
              <a:extLst>
                <a:ext uri="{FF2B5EF4-FFF2-40B4-BE49-F238E27FC236}">
                  <a16:creationId xmlns:a16="http://schemas.microsoft.com/office/drawing/2014/main" id="{C59243BF-15E1-5348-BC76-771CEBB8065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98" name="Picture 97" descr="be.png">
              <a:extLst>
                <a:ext uri="{FF2B5EF4-FFF2-40B4-BE49-F238E27FC236}">
                  <a16:creationId xmlns:a16="http://schemas.microsoft.com/office/drawing/2014/main" id="{85A03A15-6EE5-8D4F-A419-7A876FC3538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99" name="Picture 98" descr="dk.png">
              <a:extLst>
                <a:ext uri="{FF2B5EF4-FFF2-40B4-BE49-F238E27FC236}">
                  <a16:creationId xmlns:a16="http://schemas.microsoft.com/office/drawing/2014/main" id="{F6AF8376-2CE3-3F45-B160-A2BF9C8DE9B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100" name="Picture 99" descr="es.png">
              <a:extLst>
                <a:ext uri="{FF2B5EF4-FFF2-40B4-BE49-F238E27FC236}">
                  <a16:creationId xmlns:a16="http://schemas.microsoft.com/office/drawing/2014/main" id="{517D8917-72C7-C14D-982E-2029D112791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101" name="Picture 100" descr="ee.png">
              <a:extLst>
                <a:ext uri="{FF2B5EF4-FFF2-40B4-BE49-F238E27FC236}">
                  <a16:creationId xmlns:a16="http://schemas.microsoft.com/office/drawing/2014/main" id="{4FA342F2-E92A-E14F-94F1-BE0199A2014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102" name="Picture 101" descr="fi.png">
              <a:extLst>
                <a:ext uri="{FF2B5EF4-FFF2-40B4-BE49-F238E27FC236}">
                  <a16:creationId xmlns:a16="http://schemas.microsoft.com/office/drawing/2014/main" id="{BD284F17-2746-3D4D-8F1F-86547726A5E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103" name="Picture 102" descr="fr.png">
              <a:extLst>
                <a:ext uri="{FF2B5EF4-FFF2-40B4-BE49-F238E27FC236}">
                  <a16:creationId xmlns:a16="http://schemas.microsoft.com/office/drawing/2014/main" id="{8A760584-1762-214B-A501-66B544FD63D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104" name="Picture 103" descr="gr.png">
              <a:extLst>
                <a:ext uri="{FF2B5EF4-FFF2-40B4-BE49-F238E27FC236}">
                  <a16:creationId xmlns:a16="http://schemas.microsoft.com/office/drawing/2014/main" id="{7D0BAEB0-1BFA-2E46-8471-ADC10E8FFDD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105" name="Picture 104" descr="hu.png">
              <a:extLst>
                <a:ext uri="{FF2B5EF4-FFF2-40B4-BE49-F238E27FC236}">
                  <a16:creationId xmlns:a16="http://schemas.microsoft.com/office/drawing/2014/main" id="{15763183-FF2E-504B-870B-DE0360C55AD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106" name="Picture 105" descr="ie.png">
              <a:extLst>
                <a:ext uri="{FF2B5EF4-FFF2-40B4-BE49-F238E27FC236}">
                  <a16:creationId xmlns:a16="http://schemas.microsoft.com/office/drawing/2014/main" id="{1431907C-994D-CC44-953B-16E8AD1E334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107" name="Picture 106" descr="it.png">
              <a:extLst>
                <a:ext uri="{FF2B5EF4-FFF2-40B4-BE49-F238E27FC236}">
                  <a16:creationId xmlns:a16="http://schemas.microsoft.com/office/drawing/2014/main" id="{0F388A5C-C7F9-BE44-A845-1EA4071F37C5}"/>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108" name="Picture 107" descr="lu.png">
              <a:extLst>
                <a:ext uri="{FF2B5EF4-FFF2-40B4-BE49-F238E27FC236}">
                  <a16:creationId xmlns:a16="http://schemas.microsoft.com/office/drawing/2014/main" id="{8847C203-76C7-1D4B-A39B-361FE16893ED}"/>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109" name="Picture 108" descr="no.png">
              <a:extLst>
                <a:ext uri="{FF2B5EF4-FFF2-40B4-BE49-F238E27FC236}">
                  <a16:creationId xmlns:a16="http://schemas.microsoft.com/office/drawing/2014/main" id="{0D25A1D8-FA73-3548-B9E3-381173F476D5}"/>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110" name="Picture 109" descr="nl.png">
              <a:extLst>
                <a:ext uri="{FF2B5EF4-FFF2-40B4-BE49-F238E27FC236}">
                  <a16:creationId xmlns:a16="http://schemas.microsoft.com/office/drawing/2014/main" id="{28AA652A-178B-B24D-ACBD-DDC0585FF2F3}"/>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111" name="Picture 110" descr="pl.png">
              <a:extLst>
                <a:ext uri="{FF2B5EF4-FFF2-40B4-BE49-F238E27FC236}">
                  <a16:creationId xmlns:a16="http://schemas.microsoft.com/office/drawing/2014/main" id="{91D657A3-B1F1-C145-A3C9-47D64DDF0DDC}"/>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112" name="Picture 111" descr="pt.png">
              <a:extLst>
                <a:ext uri="{FF2B5EF4-FFF2-40B4-BE49-F238E27FC236}">
                  <a16:creationId xmlns:a16="http://schemas.microsoft.com/office/drawing/2014/main" id="{0F3021F9-E08A-A345-AE8E-4AEFE95881FC}"/>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113" name="Picture 112" descr="cz.png">
              <a:extLst>
                <a:ext uri="{FF2B5EF4-FFF2-40B4-BE49-F238E27FC236}">
                  <a16:creationId xmlns:a16="http://schemas.microsoft.com/office/drawing/2014/main" id="{2052634A-7D46-3945-96E6-7E346CEA6167}"/>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114" name="Picture 113" descr="ro.png">
              <a:extLst>
                <a:ext uri="{FF2B5EF4-FFF2-40B4-BE49-F238E27FC236}">
                  <a16:creationId xmlns:a16="http://schemas.microsoft.com/office/drawing/2014/main" id="{030ADFFC-3CF3-1546-B536-AE30B3A0685C}"/>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115" name="Picture 114" descr="se.png">
              <a:extLst>
                <a:ext uri="{FF2B5EF4-FFF2-40B4-BE49-F238E27FC236}">
                  <a16:creationId xmlns:a16="http://schemas.microsoft.com/office/drawing/2014/main" id="{E94B33C5-8DDC-644C-A785-D28272730305}"/>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116" name="Picture 115" descr="ch.png">
              <a:extLst>
                <a:ext uri="{FF2B5EF4-FFF2-40B4-BE49-F238E27FC236}">
                  <a16:creationId xmlns:a16="http://schemas.microsoft.com/office/drawing/2014/main" id="{E330272E-DB67-DB49-9379-8DDDFD12B510}"/>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117" name="Picture 116" descr="uk.png">
              <a:extLst>
                <a:ext uri="{FF2B5EF4-FFF2-40B4-BE49-F238E27FC236}">
                  <a16:creationId xmlns:a16="http://schemas.microsoft.com/office/drawing/2014/main" id="{FA949F28-5FF1-B54D-BB4F-1CDEB8DCC786}"/>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118" name="Picture 117">
              <a:extLst>
                <a:ext uri="{FF2B5EF4-FFF2-40B4-BE49-F238E27FC236}">
                  <a16:creationId xmlns:a16="http://schemas.microsoft.com/office/drawing/2014/main" id="{42E913A9-54A4-004C-802E-42A4B02CAF8C}"/>
                </a:ext>
              </a:extLst>
            </p:cNvPr>
            <p:cNvPicPr>
              <a:picLocks noChangeAspect="1"/>
            </p:cNvPicPr>
            <p:nvPr userDrawn="1"/>
          </p:nvPicPr>
          <p:blipFill>
            <a:blip r:embed="rId27" cstate="hq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119" name="Picture 118">
              <a:extLst>
                <a:ext uri="{FF2B5EF4-FFF2-40B4-BE49-F238E27FC236}">
                  <a16:creationId xmlns:a16="http://schemas.microsoft.com/office/drawing/2014/main" id="{5B1A6D30-53E2-3942-A63D-DC21135A22B9}"/>
                </a:ext>
              </a:extLst>
            </p:cNvPr>
            <p:cNvPicPr>
              <a:picLocks noChangeAspect="1"/>
            </p:cNvPicPr>
            <p:nvPr userDrawn="1"/>
          </p:nvPicPr>
          <p:blipFill>
            <a:blip r:embed="rId28"/>
            <a:stretch>
              <a:fillRect/>
            </a:stretch>
          </p:blipFill>
          <p:spPr>
            <a:xfrm>
              <a:off x="9768386" y="4469696"/>
              <a:ext cx="216000" cy="144000"/>
            </a:xfrm>
            <a:prstGeom prst="rect">
              <a:avLst/>
            </a:prstGeom>
          </p:spPr>
        </p:pic>
        <p:pic>
          <p:nvPicPr>
            <p:cNvPr id="120" name="Picture 119" descr="ca.png">
              <a:extLst>
                <a:ext uri="{FF2B5EF4-FFF2-40B4-BE49-F238E27FC236}">
                  <a16:creationId xmlns:a16="http://schemas.microsoft.com/office/drawing/2014/main" id="{6C017EC8-641F-9F45-8820-047FE4A2B6AF}"/>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121" name="Picture 120" descr="si.png">
              <a:extLst>
                <a:ext uri="{FF2B5EF4-FFF2-40B4-BE49-F238E27FC236}">
                  <a16:creationId xmlns:a16="http://schemas.microsoft.com/office/drawing/2014/main" id="{60AB35B8-58D9-2446-BFCC-D8956E113F81}"/>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210588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strips(upRight)">
                                      <p:cBhvr>
                                        <p:cTn id="7" dur="500"/>
                                        <p:tgtEl>
                                          <p:spTgt spid="6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 calcmode="lin" valueType="num">
                                      <p:cBhvr additive="base">
                                        <p:cTn id="11" dur="1500" fill="hold"/>
                                        <p:tgtEl>
                                          <p:spTgt spid="95"/>
                                        </p:tgtEl>
                                        <p:attrNameLst>
                                          <p:attrName>ppt_x</p:attrName>
                                        </p:attrNameLst>
                                      </p:cBhvr>
                                      <p:tavLst>
                                        <p:tav tm="0">
                                          <p:val>
                                            <p:strVal val="0-#ppt_w/2"/>
                                          </p:val>
                                        </p:tav>
                                        <p:tav tm="100000">
                                          <p:val>
                                            <p:strVal val="#ppt_x"/>
                                          </p:val>
                                        </p:tav>
                                      </p:tavLst>
                                    </p:anim>
                                    <p:anim calcmode="lin" valueType="num">
                                      <p:cBhvr additive="base">
                                        <p:cTn id="12" dur="1500" fill="hold"/>
                                        <p:tgtEl>
                                          <p:spTgt spid="95"/>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92"/>
                                        </p:tgtEl>
                                        <p:attrNameLst>
                                          <p:attrName>style.visibility</p:attrName>
                                        </p:attrNameLst>
                                      </p:cBhvr>
                                      <p:to>
                                        <p:strVal val="visible"/>
                                      </p:to>
                                    </p:set>
                                    <p:animEffect transition="in" filter="wipe(left)">
                                      <p:cBhvr>
                                        <p:cTn id="24" dur="500"/>
                                        <p:tgtEl>
                                          <p:spTgt spid="92"/>
                                        </p:tgtEl>
                                      </p:cBhvr>
                                    </p:animEffect>
                                  </p:childTnLst>
                                </p:cTn>
                              </p:par>
                            </p:childTnLst>
                          </p:cTn>
                        </p:par>
                        <p:par>
                          <p:cTn id="25" fill="hold">
                            <p:stCondLst>
                              <p:cond delay="3000"/>
                            </p:stCondLst>
                            <p:childTnLst>
                              <p:par>
                                <p:cTn id="26" presetID="18" presetClass="entr" presetSubtype="3" fill="hold" nodeType="afterEffect">
                                  <p:stCondLst>
                                    <p:cond delay="0"/>
                                  </p:stCondLst>
                                  <p:childTnLst>
                                    <p:set>
                                      <p:cBhvr>
                                        <p:cTn id="27" dur="1" fill="hold">
                                          <p:stCondLst>
                                            <p:cond delay="0"/>
                                          </p:stCondLst>
                                        </p:cTn>
                                        <p:tgtEl>
                                          <p:spTgt spid="153"/>
                                        </p:tgtEl>
                                        <p:attrNameLst>
                                          <p:attrName>style.visibility</p:attrName>
                                        </p:attrNameLst>
                                      </p:cBhvr>
                                      <p:to>
                                        <p:strVal val="visible"/>
                                      </p:to>
                                    </p:set>
                                    <p:animEffect transition="in" filter="strips(upRight)">
                                      <p:cBhvr>
                                        <p:cTn id="28" dur="500"/>
                                        <p:tgtEl>
                                          <p:spTgt spid="153"/>
                                        </p:tgtEl>
                                      </p:cBhvr>
                                    </p:animEffect>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par>
                          <p:cTn id="33" fill="hold">
                            <p:stCondLst>
                              <p:cond delay="4000"/>
                            </p:stCondLst>
                            <p:childTnLst>
                              <p:par>
                                <p:cTn id="34" presetID="2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right)">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tmplLst>
          <p:tmpl>
            <p:tnLst>
              <p:par>
                <p:cTn presetID="22" presetClass="entr" presetSubtype="2"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right)">
                      <p:cBhvr>
                        <p:cTn dur="500"/>
                        <p:tgtEl>
                          <p:spTgt spid="8"/>
                        </p:tgtEl>
                      </p:cBhvr>
                    </p:animEffect>
                  </p:childTnLst>
                </p:cTn>
              </p:par>
            </p:tnLst>
          </p:tmpl>
        </p:tmplLst>
      </p:bldP>
      <p:bldP spid="37"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1">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E2B681B-3E4B-354E-896C-9E7F61EBC6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9" name="Rectangle 38">
            <a:extLst>
              <a:ext uri="{FF2B5EF4-FFF2-40B4-BE49-F238E27FC236}">
                <a16:creationId xmlns:a16="http://schemas.microsoft.com/office/drawing/2014/main" id="{068F92FD-2519-D543-9089-A37EB34C04EF}"/>
              </a:ext>
            </a:extLst>
          </p:cNvPr>
          <p:cNvSpPr/>
          <p:nvPr userDrawn="1"/>
        </p:nvSpPr>
        <p:spPr>
          <a:xfrm>
            <a:off x="0" y="0"/>
            <a:ext cx="12198565" cy="6858000"/>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60000"/>
                </a:schemeClr>
              </a:solidFill>
            </a:endParaRPr>
          </a:p>
        </p:txBody>
      </p:sp>
      <p:cxnSp>
        <p:nvCxnSpPr>
          <p:cNvPr id="61" name="Straight Connector 60"/>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
          <p:cNvSpPr>
            <a:spLocks noGrp="1" noChangeArrowheads="1"/>
          </p:cNvSpPr>
          <p:nvPr userDrawn="1">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GB" altLang="en-US" noProof="0"/>
              <a:t>CLICK TO EDIT MASTER TITLE STYLE</a:t>
            </a:r>
          </a:p>
        </p:txBody>
      </p:sp>
      <p:pic>
        <p:nvPicPr>
          <p:cNvPr id="59" name="Picture 5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1" name="Content Placeholder 2">
            <a:extLst>
              <a:ext uri="{FF2B5EF4-FFF2-40B4-BE49-F238E27FC236}">
                <a16:creationId xmlns:a16="http://schemas.microsoft.com/office/drawing/2014/main" id="{B7472B44-2D02-5949-9E0B-52A429F67339}"/>
              </a:ext>
            </a:extLst>
          </p:cNvPr>
          <p:cNvSpPr>
            <a:spLocks noGrp="1"/>
          </p:cNvSpPr>
          <p:nvPr>
            <p:ph idx="1" hasCustomPrompt="1"/>
          </p:nvPr>
        </p:nvSpPr>
        <p:spPr>
          <a:xfrm>
            <a:off x="218262" y="888004"/>
            <a:ext cx="11763662" cy="552915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40" name="Picture 39">
            <a:extLst>
              <a:ext uri="{FF2B5EF4-FFF2-40B4-BE49-F238E27FC236}">
                <a16:creationId xmlns:a16="http://schemas.microsoft.com/office/drawing/2014/main" id="{4A42A45F-67BE-BD4F-B645-969DFC49076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71" name="Group 70">
            <a:extLst>
              <a:ext uri="{FF2B5EF4-FFF2-40B4-BE49-F238E27FC236}">
                <a16:creationId xmlns:a16="http://schemas.microsoft.com/office/drawing/2014/main" id="{5428DC18-6100-4A4C-B0B6-D372F1EC6582}"/>
              </a:ext>
            </a:extLst>
          </p:cNvPr>
          <p:cNvGrpSpPr/>
          <p:nvPr userDrawn="1"/>
        </p:nvGrpSpPr>
        <p:grpSpPr>
          <a:xfrm>
            <a:off x="226688" y="6569736"/>
            <a:ext cx="9628745" cy="144114"/>
            <a:chOff x="1076500" y="4469696"/>
            <a:chExt cx="9628745" cy="144114"/>
          </a:xfrm>
        </p:grpSpPr>
        <p:pic>
          <p:nvPicPr>
            <p:cNvPr id="72" name="Picture 71" descr="de.png">
              <a:extLst>
                <a:ext uri="{FF2B5EF4-FFF2-40B4-BE49-F238E27FC236}">
                  <a16:creationId xmlns:a16="http://schemas.microsoft.com/office/drawing/2014/main" id="{7BD5C580-5151-EA44-BFDE-6189084E07B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73" name="Picture 72" descr="at.png">
              <a:extLst>
                <a:ext uri="{FF2B5EF4-FFF2-40B4-BE49-F238E27FC236}">
                  <a16:creationId xmlns:a16="http://schemas.microsoft.com/office/drawing/2014/main" id="{EFFE82F2-BDCE-CD46-AF4F-63C81090B11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74" name="Picture 73" descr="be.png">
              <a:extLst>
                <a:ext uri="{FF2B5EF4-FFF2-40B4-BE49-F238E27FC236}">
                  <a16:creationId xmlns:a16="http://schemas.microsoft.com/office/drawing/2014/main" id="{CCE40969-9612-2B48-BCA2-66F083E8A6F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75" name="Picture 74" descr="dk.png">
              <a:extLst>
                <a:ext uri="{FF2B5EF4-FFF2-40B4-BE49-F238E27FC236}">
                  <a16:creationId xmlns:a16="http://schemas.microsoft.com/office/drawing/2014/main" id="{1A2C2F64-F6BC-0A4C-B913-608CC001BE0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6" name="Picture 75" descr="es.png">
              <a:extLst>
                <a:ext uri="{FF2B5EF4-FFF2-40B4-BE49-F238E27FC236}">
                  <a16:creationId xmlns:a16="http://schemas.microsoft.com/office/drawing/2014/main" id="{D9A8FD1D-ADC6-9041-8C4E-2DFC8D02695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7" name="Picture 76" descr="ee.png">
              <a:extLst>
                <a:ext uri="{FF2B5EF4-FFF2-40B4-BE49-F238E27FC236}">
                  <a16:creationId xmlns:a16="http://schemas.microsoft.com/office/drawing/2014/main" id="{8D35EA88-8390-9E4B-A747-3C09A1CFAAE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8" name="Picture 77" descr="fi.png">
              <a:extLst>
                <a:ext uri="{FF2B5EF4-FFF2-40B4-BE49-F238E27FC236}">
                  <a16:creationId xmlns:a16="http://schemas.microsoft.com/office/drawing/2014/main" id="{AE3DD92A-64D1-ED4F-AEC1-664A2DD962A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9" name="Picture 78" descr="fr.png">
              <a:extLst>
                <a:ext uri="{FF2B5EF4-FFF2-40B4-BE49-F238E27FC236}">
                  <a16:creationId xmlns:a16="http://schemas.microsoft.com/office/drawing/2014/main" id="{6316C1C8-38AF-8F41-B119-7D3911FA1A2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80" name="Picture 79" descr="gr.png">
              <a:extLst>
                <a:ext uri="{FF2B5EF4-FFF2-40B4-BE49-F238E27FC236}">
                  <a16:creationId xmlns:a16="http://schemas.microsoft.com/office/drawing/2014/main" id="{1E47056C-FF00-3444-AE05-B0A8EA5FE3F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81" name="Picture 80" descr="hu.png">
              <a:extLst>
                <a:ext uri="{FF2B5EF4-FFF2-40B4-BE49-F238E27FC236}">
                  <a16:creationId xmlns:a16="http://schemas.microsoft.com/office/drawing/2014/main" id="{BDDAF434-940C-2A4E-AF5A-50386B932EC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82" name="Picture 81" descr="ie.png">
              <a:extLst>
                <a:ext uri="{FF2B5EF4-FFF2-40B4-BE49-F238E27FC236}">
                  <a16:creationId xmlns:a16="http://schemas.microsoft.com/office/drawing/2014/main" id="{71B775D2-2003-0D49-9AA4-2665F9CE8B5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83" name="Picture 82" descr="it.png">
              <a:extLst>
                <a:ext uri="{FF2B5EF4-FFF2-40B4-BE49-F238E27FC236}">
                  <a16:creationId xmlns:a16="http://schemas.microsoft.com/office/drawing/2014/main" id="{F10C9F07-92E0-7446-A17D-3B4DCAC14B6D}"/>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84" name="Picture 83" descr="lu.png">
              <a:extLst>
                <a:ext uri="{FF2B5EF4-FFF2-40B4-BE49-F238E27FC236}">
                  <a16:creationId xmlns:a16="http://schemas.microsoft.com/office/drawing/2014/main" id="{64FB4858-2050-D445-9EDD-2C06A3EF6EA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85" name="Picture 84" descr="no.png">
              <a:extLst>
                <a:ext uri="{FF2B5EF4-FFF2-40B4-BE49-F238E27FC236}">
                  <a16:creationId xmlns:a16="http://schemas.microsoft.com/office/drawing/2014/main" id="{114C4550-7304-A840-A317-688B9D9BC58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6" name="Picture 85" descr="nl.png">
              <a:extLst>
                <a:ext uri="{FF2B5EF4-FFF2-40B4-BE49-F238E27FC236}">
                  <a16:creationId xmlns:a16="http://schemas.microsoft.com/office/drawing/2014/main" id="{0E96DAA7-BF65-8A4B-A692-64BA042C5EBE}"/>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7" name="Picture 86" descr="pl.png">
              <a:extLst>
                <a:ext uri="{FF2B5EF4-FFF2-40B4-BE49-F238E27FC236}">
                  <a16:creationId xmlns:a16="http://schemas.microsoft.com/office/drawing/2014/main" id="{E6CCE95D-E78C-0847-8B8F-1F7FA445F3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8" name="Picture 87" descr="pt.png">
              <a:extLst>
                <a:ext uri="{FF2B5EF4-FFF2-40B4-BE49-F238E27FC236}">
                  <a16:creationId xmlns:a16="http://schemas.microsoft.com/office/drawing/2014/main" id="{6110F6C9-5C87-CE4E-A134-70D9816586B6}"/>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9" name="Picture 88" descr="cz.png">
              <a:extLst>
                <a:ext uri="{FF2B5EF4-FFF2-40B4-BE49-F238E27FC236}">
                  <a16:creationId xmlns:a16="http://schemas.microsoft.com/office/drawing/2014/main" id="{2733FD31-2E24-7241-9FEF-499304A76382}"/>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90" name="Picture 89" descr="ro.png">
              <a:extLst>
                <a:ext uri="{FF2B5EF4-FFF2-40B4-BE49-F238E27FC236}">
                  <a16:creationId xmlns:a16="http://schemas.microsoft.com/office/drawing/2014/main" id="{BD2865F5-2E0A-3E48-9D54-5100619BBCF6}"/>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91" name="Picture 90" descr="se.png">
              <a:extLst>
                <a:ext uri="{FF2B5EF4-FFF2-40B4-BE49-F238E27FC236}">
                  <a16:creationId xmlns:a16="http://schemas.microsoft.com/office/drawing/2014/main" id="{F4ED6D38-F590-044E-B0A5-50BC08403138}"/>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92" name="Picture 91" descr="ch.png">
              <a:extLst>
                <a:ext uri="{FF2B5EF4-FFF2-40B4-BE49-F238E27FC236}">
                  <a16:creationId xmlns:a16="http://schemas.microsoft.com/office/drawing/2014/main" id="{66BE5167-9316-BC41-B684-342F0F86ACBB}"/>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93" name="Picture 92" descr="uk.png">
              <a:extLst>
                <a:ext uri="{FF2B5EF4-FFF2-40B4-BE49-F238E27FC236}">
                  <a16:creationId xmlns:a16="http://schemas.microsoft.com/office/drawing/2014/main" id="{B19C342E-FC09-4D4B-ADC6-94A88C9E7BBE}"/>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94" name="Picture 93">
              <a:extLst>
                <a:ext uri="{FF2B5EF4-FFF2-40B4-BE49-F238E27FC236}">
                  <a16:creationId xmlns:a16="http://schemas.microsoft.com/office/drawing/2014/main" id="{3DB96A46-E1E9-A149-A3CE-9BEE2DA46D45}"/>
                </a:ext>
              </a:extLst>
            </p:cNvPr>
            <p:cNvPicPr>
              <a:picLocks noChangeAspect="1"/>
            </p:cNvPicPr>
            <p:nvPr userDrawn="1"/>
          </p:nvPicPr>
          <p:blipFill>
            <a:blip r:embed="rId27" cstate="hq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95" name="Picture 94">
              <a:extLst>
                <a:ext uri="{FF2B5EF4-FFF2-40B4-BE49-F238E27FC236}">
                  <a16:creationId xmlns:a16="http://schemas.microsoft.com/office/drawing/2014/main" id="{4B3449AB-B3D7-754C-BDD2-6F22E720F0AE}"/>
                </a:ext>
              </a:extLst>
            </p:cNvPr>
            <p:cNvPicPr>
              <a:picLocks noChangeAspect="1"/>
            </p:cNvPicPr>
            <p:nvPr userDrawn="1"/>
          </p:nvPicPr>
          <p:blipFill>
            <a:blip r:embed="rId28"/>
            <a:stretch>
              <a:fillRect/>
            </a:stretch>
          </p:blipFill>
          <p:spPr>
            <a:xfrm>
              <a:off x="9768386" y="4469696"/>
              <a:ext cx="216000" cy="144000"/>
            </a:xfrm>
            <a:prstGeom prst="rect">
              <a:avLst/>
            </a:prstGeom>
          </p:spPr>
        </p:pic>
        <p:pic>
          <p:nvPicPr>
            <p:cNvPr id="96" name="Picture 95" descr="ca.png">
              <a:extLst>
                <a:ext uri="{FF2B5EF4-FFF2-40B4-BE49-F238E27FC236}">
                  <a16:creationId xmlns:a16="http://schemas.microsoft.com/office/drawing/2014/main" id="{B7312A7E-BEF6-BD47-8AAF-23157B1ADE4E}"/>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7" name="Picture 96" descr="si.png">
              <a:extLst>
                <a:ext uri="{FF2B5EF4-FFF2-40B4-BE49-F238E27FC236}">
                  <a16:creationId xmlns:a16="http://schemas.microsoft.com/office/drawing/2014/main" id="{924F7455-C208-704C-8796-191926D963DB}"/>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4097280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LEAR1">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B4BB0771-C5FD-364D-BD90-42231504E0FB}"/>
              </a:ext>
            </a:extLst>
          </p:cNvPr>
          <p:cNvSpPr/>
          <p:nvPr userDrawn="1"/>
        </p:nvSpPr>
        <p:spPr>
          <a:xfrm>
            <a:off x="0" y="-1"/>
            <a:ext cx="12192000" cy="882193"/>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ctangle 6">
            <a:extLst>
              <a:ext uri="{FF2B5EF4-FFF2-40B4-BE49-F238E27FC236}">
                <a16:creationId xmlns:a16="http://schemas.microsoft.com/office/drawing/2014/main" id="{B2630FB4-0043-964B-A87A-FFCB3139DEDF}"/>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GB" altLang="en-US" noProof="0"/>
              <a:t>CLICK TO EDIT MASTER TITLE STYLE</a:t>
            </a:r>
          </a:p>
        </p:txBody>
      </p:sp>
      <p:pic>
        <p:nvPicPr>
          <p:cNvPr id="41" name="Picture 40">
            <a:extLst>
              <a:ext uri="{FF2B5EF4-FFF2-40B4-BE49-F238E27FC236}">
                <a16:creationId xmlns:a16="http://schemas.microsoft.com/office/drawing/2014/main" id="{2CB0AC2C-C495-9D4C-B412-174B5899FD6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sp>
        <p:nvSpPr>
          <p:cNvPr id="34" name="Content Placeholder 2">
            <a:extLst>
              <a:ext uri="{FF2B5EF4-FFF2-40B4-BE49-F238E27FC236}">
                <a16:creationId xmlns:a16="http://schemas.microsoft.com/office/drawing/2014/main" id="{4D97AA66-51B6-E346-86AC-0DB59D5022D5}"/>
              </a:ext>
            </a:extLst>
          </p:cNvPr>
          <p:cNvSpPr>
            <a:spLocks noGrp="1"/>
          </p:cNvSpPr>
          <p:nvPr>
            <p:ph idx="1" hasCustomPrompt="1"/>
          </p:nvPr>
        </p:nvSpPr>
        <p:spPr>
          <a:xfrm>
            <a:off x="218262" y="882192"/>
            <a:ext cx="11763662" cy="554077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31" name="Straight Connector 30">
            <a:extLst>
              <a:ext uri="{FF2B5EF4-FFF2-40B4-BE49-F238E27FC236}">
                <a16:creationId xmlns:a16="http://schemas.microsoft.com/office/drawing/2014/main" id="{100866D1-4C96-604E-ADA1-E8D39C7D00C7}"/>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008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EAR2">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66570320-3196-EF45-AA70-55A3A8412E23}"/>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rgbClr val="335E6F"/>
                </a:solidFill>
              </a:defRPr>
            </a:lvl1pPr>
          </a:lstStyle>
          <a:p>
            <a:pPr lvl="0"/>
            <a:r>
              <a:rPr lang="en-GB" altLang="en-US" noProof="0"/>
              <a:t>CLICK TO EDIT MASTER TITLE STYLE</a:t>
            </a:r>
          </a:p>
        </p:txBody>
      </p:sp>
      <p:sp>
        <p:nvSpPr>
          <p:cNvPr id="33" name="Content Placeholder 2">
            <a:extLst>
              <a:ext uri="{FF2B5EF4-FFF2-40B4-BE49-F238E27FC236}">
                <a16:creationId xmlns:a16="http://schemas.microsoft.com/office/drawing/2014/main" id="{BE56DB9E-ADEC-C041-9F85-12B8B19C015A}"/>
              </a:ext>
            </a:extLst>
          </p:cNvPr>
          <p:cNvSpPr>
            <a:spLocks noGrp="1"/>
          </p:cNvSpPr>
          <p:nvPr>
            <p:ph idx="1" hasCustomPrompt="1"/>
          </p:nvPr>
        </p:nvSpPr>
        <p:spPr>
          <a:xfrm>
            <a:off x="218262" y="882192"/>
            <a:ext cx="11763662" cy="554077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29" name="Straight Connector 28">
            <a:extLst>
              <a:ext uri="{FF2B5EF4-FFF2-40B4-BE49-F238E27FC236}">
                <a16:creationId xmlns:a16="http://schemas.microsoft.com/office/drawing/2014/main" id="{535E5E0F-3BDB-C24D-BC1B-B04099CF0BBD}"/>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869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EAR3">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6" name="Straight Connector 5">
            <a:extLst>
              <a:ext uri="{FF2B5EF4-FFF2-40B4-BE49-F238E27FC236}">
                <a16:creationId xmlns:a16="http://schemas.microsoft.com/office/drawing/2014/main" id="{40CDF259-CCFE-B84C-939A-68017F83E81D}"/>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8688588E-F9A8-2845-885D-3F95E59BBB1E}"/>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rgbClr val="335E6F"/>
                </a:solidFill>
              </a:defRPr>
            </a:lvl1pPr>
          </a:lstStyle>
          <a:p>
            <a:pPr lvl="0"/>
            <a:r>
              <a:rPr lang="en-GB" altLang="en-US" noProof="0"/>
              <a:t>CLICK TO EDIT MASTER TITLE STYLE</a:t>
            </a:r>
          </a:p>
        </p:txBody>
      </p:sp>
      <p:cxnSp>
        <p:nvCxnSpPr>
          <p:cNvPr id="5" name="Straight Connector 4">
            <a:extLst>
              <a:ext uri="{FF2B5EF4-FFF2-40B4-BE49-F238E27FC236}">
                <a16:creationId xmlns:a16="http://schemas.microsoft.com/office/drawing/2014/main" id="{C1734A63-3455-1741-9D19-40E5D75E70BD}"/>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665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EAR4">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18261" y="1673225"/>
            <a:ext cx="5788843" cy="431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hasCustomPrompt="1"/>
          </p:nvPr>
        </p:nvSpPr>
        <p:spPr>
          <a:xfrm>
            <a:off x="6210296" y="1673225"/>
            <a:ext cx="5776365" cy="431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7" name="Straight Connector 6">
            <a:extLst>
              <a:ext uri="{FF2B5EF4-FFF2-40B4-BE49-F238E27FC236}">
                <a16:creationId xmlns:a16="http://schemas.microsoft.com/office/drawing/2014/main" id="{E4DD319A-FF79-A641-BC47-9B3E6F0EDF0D}"/>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942C04B5-56FD-9D4A-846B-7FFFA4F531BF}"/>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rgbClr val="335E6F"/>
                </a:solidFill>
              </a:defRPr>
            </a:lvl1pPr>
          </a:lstStyle>
          <a:p>
            <a:pPr lvl="0"/>
            <a:r>
              <a:rPr lang="en-GB" altLang="en-US" noProof="0"/>
              <a:t>CLICK TO EDIT MASTER TITLE STYLE</a:t>
            </a:r>
          </a:p>
        </p:txBody>
      </p:sp>
      <p:cxnSp>
        <p:nvCxnSpPr>
          <p:cNvPr id="6" name="Straight Connector 5">
            <a:extLst>
              <a:ext uri="{FF2B5EF4-FFF2-40B4-BE49-F238E27FC236}">
                <a16:creationId xmlns:a16="http://schemas.microsoft.com/office/drawing/2014/main" id="{004CC20C-FA37-8D4F-94B7-181CC04E7FCD}"/>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700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EAR_COLOUR_BG1">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id="{2FDEDD14-D71C-FA46-B659-781FB04D4CD6}"/>
              </a:ext>
            </a:extLst>
          </p:cNvPr>
          <p:cNvSpPr/>
          <p:nvPr userDrawn="1"/>
        </p:nvSpPr>
        <p:spPr>
          <a:xfrm>
            <a:off x="-6566" y="-1"/>
            <a:ext cx="12198565" cy="6858001"/>
          </a:xfrm>
          <a:prstGeom prst="rect">
            <a:avLst/>
          </a:prstGeom>
          <a:solidFill>
            <a:srgbClr val="E8E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
        <p:nvSpPr>
          <p:cNvPr id="66" name="Title 65">
            <a:extLst>
              <a:ext uri="{FF2B5EF4-FFF2-40B4-BE49-F238E27FC236}">
                <a16:creationId xmlns:a16="http://schemas.microsoft.com/office/drawing/2014/main" id="{11EA4C8F-2980-BA42-A0C5-73DB62268847}"/>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rgbClr val="003249"/>
                </a:solidFill>
              </a:defRPr>
            </a:lvl1pPr>
          </a:lstStyle>
          <a:p>
            <a:pPr lvl="0"/>
            <a:r>
              <a:rPr lang="en-GB" altLang="en-US" noProof="0"/>
              <a:t>CLICK TO EDIT MASTER TITLE STYLE</a:t>
            </a:r>
          </a:p>
        </p:txBody>
      </p:sp>
      <p:cxnSp>
        <p:nvCxnSpPr>
          <p:cNvPr id="92" name="Straight Connector 91">
            <a:extLst>
              <a:ext uri="{FF2B5EF4-FFF2-40B4-BE49-F238E27FC236}">
                <a16:creationId xmlns:a16="http://schemas.microsoft.com/office/drawing/2014/main" id="{5C4249AF-5670-6848-BE35-97DB631D9E14}"/>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93" name="Picture 92">
            <a:extLst>
              <a:ext uri="{FF2B5EF4-FFF2-40B4-BE49-F238E27FC236}">
                <a16:creationId xmlns:a16="http://schemas.microsoft.com/office/drawing/2014/main" id="{8A16F217-5F4A-7849-B028-25F68FF3C3EE}"/>
              </a:ext>
            </a:extLst>
          </p:cNvPr>
          <p:cNvPicPr>
            <a:picLocks/>
          </p:cNvPicPr>
          <p:nvPr userDrawn="1"/>
        </p:nvPicPr>
        <p:blipFill>
          <a:blip r:embed="rId2" cstate="hq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sp>
        <p:nvSpPr>
          <p:cNvPr id="96" name="Rectangle 2">
            <a:extLst>
              <a:ext uri="{FF2B5EF4-FFF2-40B4-BE49-F238E27FC236}">
                <a16:creationId xmlns:a16="http://schemas.microsoft.com/office/drawing/2014/main" id="{DC2EA9F7-4A93-834E-BDBE-B1596413FE86}"/>
              </a:ext>
            </a:extLst>
          </p:cNvPr>
          <p:cNvSpPr>
            <a:spLocks noGrp="1" noChangeArrowheads="1"/>
          </p:cNvSpPr>
          <p:nvPr>
            <p:ph idx="1" hasCustomPrompt="1"/>
          </p:nvPr>
        </p:nvSpPr>
        <p:spPr bwMode="auto">
          <a:xfrm>
            <a:off x="218262" y="882192"/>
            <a:ext cx="11763662" cy="554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pic>
        <p:nvPicPr>
          <p:cNvPr id="38" name="Picture 37">
            <a:extLst>
              <a:ext uri="{FF2B5EF4-FFF2-40B4-BE49-F238E27FC236}">
                <a16:creationId xmlns:a16="http://schemas.microsoft.com/office/drawing/2014/main" id="{33A2B91D-4220-C944-86E2-09625B90BD8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64" name="Group 63">
            <a:extLst>
              <a:ext uri="{FF2B5EF4-FFF2-40B4-BE49-F238E27FC236}">
                <a16:creationId xmlns:a16="http://schemas.microsoft.com/office/drawing/2014/main" id="{9C255E3F-32A6-EA4C-9403-39BFC5ABF21A}"/>
              </a:ext>
            </a:extLst>
          </p:cNvPr>
          <p:cNvGrpSpPr/>
          <p:nvPr userDrawn="1"/>
        </p:nvGrpSpPr>
        <p:grpSpPr>
          <a:xfrm>
            <a:off x="226688" y="6569736"/>
            <a:ext cx="9628745" cy="144114"/>
            <a:chOff x="1076500" y="4469696"/>
            <a:chExt cx="9628745" cy="144114"/>
          </a:xfrm>
        </p:grpSpPr>
        <p:pic>
          <p:nvPicPr>
            <p:cNvPr id="67" name="Picture 66" descr="de.png">
              <a:extLst>
                <a:ext uri="{FF2B5EF4-FFF2-40B4-BE49-F238E27FC236}">
                  <a16:creationId xmlns:a16="http://schemas.microsoft.com/office/drawing/2014/main" id="{71C13CD8-606C-DD4B-A7E1-6A3EC6841F3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68" name="Picture 67" descr="at.png">
              <a:extLst>
                <a:ext uri="{FF2B5EF4-FFF2-40B4-BE49-F238E27FC236}">
                  <a16:creationId xmlns:a16="http://schemas.microsoft.com/office/drawing/2014/main" id="{CF3D4801-5963-4F4E-AC4F-EF8955E1AFD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69" name="Picture 68" descr="be.png">
              <a:extLst>
                <a:ext uri="{FF2B5EF4-FFF2-40B4-BE49-F238E27FC236}">
                  <a16:creationId xmlns:a16="http://schemas.microsoft.com/office/drawing/2014/main" id="{0BA9FDE0-D218-1E44-8BA4-4E039D59F2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70" name="Picture 69" descr="dk.png">
              <a:extLst>
                <a:ext uri="{FF2B5EF4-FFF2-40B4-BE49-F238E27FC236}">
                  <a16:creationId xmlns:a16="http://schemas.microsoft.com/office/drawing/2014/main" id="{BF5501DD-855D-824F-8AF2-5E25EC13496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1" name="Picture 70" descr="es.png">
              <a:extLst>
                <a:ext uri="{FF2B5EF4-FFF2-40B4-BE49-F238E27FC236}">
                  <a16:creationId xmlns:a16="http://schemas.microsoft.com/office/drawing/2014/main" id="{6067721B-FA81-BD48-A2F1-8956EC4BA05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2" name="Picture 71" descr="ee.png">
              <a:extLst>
                <a:ext uri="{FF2B5EF4-FFF2-40B4-BE49-F238E27FC236}">
                  <a16:creationId xmlns:a16="http://schemas.microsoft.com/office/drawing/2014/main" id="{A90F3935-6EEF-7C46-A661-FF02F63640C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3" name="Picture 72" descr="fi.png">
              <a:extLst>
                <a:ext uri="{FF2B5EF4-FFF2-40B4-BE49-F238E27FC236}">
                  <a16:creationId xmlns:a16="http://schemas.microsoft.com/office/drawing/2014/main" id="{C059CB50-8A58-7B44-A199-455DE074243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4" name="Picture 73" descr="fr.png">
              <a:extLst>
                <a:ext uri="{FF2B5EF4-FFF2-40B4-BE49-F238E27FC236}">
                  <a16:creationId xmlns:a16="http://schemas.microsoft.com/office/drawing/2014/main" id="{7E7DFBF0-A44B-E243-B821-A4976E29EF5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5" name="Picture 74" descr="gr.png">
              <a:extLst>
                <a:ext uri="{FF2B5EF4-FFF2-40B4-BE49-F238E27FC236}">
                  <a16:creationId xmlns:a16="http://schemas.microsoft.com/office/drawing/2014/main" id="{653E77F0-0836-3D47-8015-4E638462D4C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6" name="Picture 75" descr="hu.png">
              <a:extLst>
                <a:ext uri="{FF2B5EF4-FFF2-40B4-BE49-F238E27FC236}">
                  <a16:creationId xmlns:a16="http://schemas.microsoft.com/office/drawing/2014/main" id="{9A967C38-645E-0A44-A5AB-780527AB09B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77" name="Picture 76" descr="ie.png">
              <a:extLst>
                <a:ext uri="{FF2B5EF4-FFF2-40B4-BE49-F238E27FC236}">
                  <a16:creationId xmlns:a16="http://schemas.microsoft.com/office/drawing/2014/main" id="{1B6FE8A1-BC4E-754D-9D74-FF2A7BEA5FB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78" name="Picture 77" descr="it.png">
              <a:extLst>
                <a:ext uri="{FF2B5EF4-FFF2-40B4-BE49-F238E27FC236}">
                  <a16:creationId xmlns:a16="http://schemas.microsoft.com/office/drawing/2014/main" id="{30F8A661-2398-9849-BB71-272B46542B3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79" name="Picture 78" descr="lu.png">
              <a:extLst>
                <a:ext uri="{FF2B5EF4-FFF2-40B4-BE49-F238E27FC236}">
                  <a16:creationId xmlns:a16="http://schemas.microsoft.com/office/drawing/2014/main" id="{0DD3998B-21BC-3840-B688-CDC01AE5A03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80" name="Picture 79" descr="no.png">
              <a:extLst>
                <a:ext uri="{FF2B5EF4-FFF2-40B4-BE49-F238E27FC236}">
                  <a16:creationId xmlns:a16="http://schemas.microsoft.com/office/drawing/2014/main" id="{8E3CDA76-514C-1D46-AA24-5CC19DCEB475}"/>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1" name="Picture 80" descr="nl.png">
              <a:extLst>
                <a:ext uri="{FF2B5EF4-FFF2-40B4-BE49-F238E27FC236}">
                  <a16:creationId xmlns:a16="http://schemas.microsoft.com/office/drawing/2014/main" id="{6CC7EEED-B24C-D54F-A8FA-E84501AF08CC}"/>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2" name="Picture 81" descr="pl.png">
              <a:extLst>
                <a:ext uri="{FF2B5EF4-FFF2-40B4-BE49-F238E27FC236}">
                  <a16:creationId xmlns:a16="http://schemas.microsoft.com/office/drawing/2014/main" id="{684364F4-A0FD-5448-B666-ADC36C92CCFD}"/>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3" name="Picture 82" descr="pt.png">
              <a:extLst>
                <a:ext uri="{FF2B5EF4-FFF2-40B4-BE49-F238E27FC236}">
                  <a16:creationId xmlns:a16="http://schemas.microsoft.com/office/drawing/2014/main" id="{736D1B83-FADE-704B-AF82-973D666E39E3}"/>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4" name="Picture 83" descr="cz.png">
              <a:extLst>
                <a:ext uri="{FF2B5EF4-FFF2-40B4-BE49-F238E27FC236}">
                  <a16:creationId xmlns:a16="http://schemas.microsoft.com/office/drawing/2014/main" id="{E4F3AED7-8D0E-D44A-8C21-0C5A671E742B}"/>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5" name="Picture 84" descr="ro.png">
              <a:extLst>
                <a:ext uri="{FF2B5EF4-FFF2-40B4-BE49-F238E27FC236}">
                  <a16:creationId xmlns:a16="http://schemas.microsoft.com/office/drawing/2014/main" id="{AF4F3F21-BCB3-8F40-A539-12D561589F12}"/>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6" name="Picture 85" descr="se.png">
              <a:extLst>
                <a:ext uri="{FF2B5EF4-FFF2-40B4-BE49-F238E27FC236}">
                  <a16:creationId xmlns:a16="http://schemas.microsoft.com/office/drawing/2014/main" id="{5E477CA8-FA78-8946-99E9-5EDB178C1291}"/>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7" name="Picture 86" descr="ch.png">
              <a:extLst>
                <a:ext uri="{FF2B5EF4-FFF2-40B4-BE49-F238E27FC236}">
                  <a16:creationId xmlns:a16="http://schemas.microsoft.com/office/drawing/2014/main" id="{3CFDF02C-3547-7245-AAA6-10FCA52075F7}"/>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8" name="Picture 87" descr="uk.png">
              <a:extLst>
                <a:ext uri="{FF2B5EF4-FFF2-40B4-BE49-F238E27FC236}">
                  <a16:creationId xmlns:a16="http://schemas.microsoft.com/office/drawing/2014/main" id="{15C88261-93CF-8C45-AA2B-A001C54D1977}"/>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89" name="Picture 88">
              <a:extLst>
                <a:ext uri="{FF2B5EF4-FFF2-40B4-BE49-F238E27FC236}">
                  <a16:creationId xmlns:a16="http://schemas.microsoft.com/office/drawing/2014/main" id="{D783FA40-FA2A-4E40-8E00-F001A2BED72F}"/>
                </a:ext>
              </a:extLst>
            </p:cNvPr>
            <p:cNvPicPr>
              <a:picLocks noChangeAspect="1"/>
            </p:cNvPicPr>
            <p:nvPr userDrawn="1"/>
          </p:nvPicPr>
          <p:blipFill>
            <a:blip r:embed="rId26" cstate="hq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90" name="Picture 89">
              <a:extLst>
                <a:ext uri="{FF2B5EF4-FFF2-40B4-BE49-F238E27FC236}">
                  <a16:creationId xmlns:a16="http://schemas.microsoft.com/office/drawing/2014/main" id="{33E07D4F-4281-1B47-B7A7-F6AAAF791B3D}"/>
                </a:ext>
              </a:extLst>
            </p:cNvPr>
            <p:cNvPicPr>
              <a:picLocks noChangeAspect="1"/>
            </p:cNvPicPr>
            <p:nvPr userDrawn="1"/>
          </p:nvPicPr>
          <p:blipFill>
            <a:blip r:embed="rId27"/>
            <a:stretch>
              <a:fillRect/>
            </a:stretch>
          </p:blipFill>
          <p:spPr>
            <a:xfrm>
              <a:off x="9768386" y="4469696"/>
              <a:ext cx="216000" cy="144000"/>
            </a:xfrm>
            <a:prstGeom prst="rect">
              <a:avLst/>
            </a:prstGeom>
          </p:spPr>
        </p:pic>
        <p:pic>
          <p:nvPicPr>
            <p:cNvPr id="91" name="Picture 90" descr="ca.png">
              <a:extLst>
                <a:ext uri="{FF2B5EF4-FFF2-40B4-BE49-F238E27FC236}">
                  <a16:creationId xmlns:a16="http://schemas.microsoft.com/office/drawing/2014/main" id="{BE299E60-D96C-AB44-87CF-A38EAF8FC35D}"/>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4" name="Picture 93" descr="si.png">
              <a:extLst>
                <a:ext uri="{FF2B5EF4-FFF2-40B4-BE49-F238E27FC236}">
                  <a16:creationId xmlns:a16="http://schemas.microsoft.com/office/drawing/2014/main" id="{EB9AFCB9-4856-9848-906D-C5BDACD7FB3C}"/>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886698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EAR_COLOUR_BG2">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id="{2FDEDD14-D71C-FA46-B659-781FB04D4CD6}"/>
              </a:ext>
            </a:extLst>
          </p:cNvPr>
          <p:cNvSpPr/>
          <p:nvPr userDrawn="1"/>
        </p:nvSpPr>
        <p:spPr>
          <a:xfrm>
            <a:off x="-6566" y="-2"/>
            <a:ext cx="12198565" cy="6858002"/>
          </a:xfrm>
          <a:prstGeom prst="rect">
            <a:avLst/>
          </a:prstGeom>
          <a:solidFill>
            <a:srgbClr val="76C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
        <p:nvSpPr>
          <p:cNvPr id="66" name="Title 65">
            <a:extLst>
              <a:ext uri="{FF2B5EF4-FFF2-40B4-BE49-F238E27FC236}">
                <a16:creationId xmlns:a16="http://schemas.microsoft.com/office/drawing/2014/main" id="{11EA4C8F-2980-BA42-A0C5-73DB62268847}"/>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rgbClr val="003249"/>
                </a:solidFill>
              </a:defRPr>
            </a:lvl1pPr>
          </a:lstStyle>
          <a:p>
            <a:pPr lvl="0"/>
            <a:r>
              <a:rPr lang="en-GB" altLang="en-US" noProof="0"/>
              <a:t>CLICK TO EDIT MASTER TITLE STYLE</a:t>
            </a:r>
          </a:p>
        </p:txBody>
      </p:sp>
      <p:cxnSp>
        <p:nvCxnSpPr>
          <p:cNvPr id="92" name="Straight Connector 91">
            <a:extLst>
              <a:ext uri="{FF2B5EF4-FFF2-40B4-BE49-F238E27FC236}">
                <a16:creationId xmlns:a16="http://schemas.microsoft.com/office/drawing/2014/main" id="{5C4249AF-5670-6848-BE35-97DB631D9E14}"/>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93" name="Picture 92">
            <a:extLst>
              <a:ext uri="{FF2B5EF4-FFF2-40B4-BE49-F238E27FC236}">
                <a16:creationId xmlns:a16="http://schemas.microsoft.com/office/drawing/2014/main" id="{8A16F217-5F4A-7849-B028-25F68FF3C3EE}"/>
              </a:ext>
            </a:extLst>
          </p:cNvPr>
          <p:cNvPicPr>
            <a:picLocks/>
          </p:cNvPicPr>
          <p:nvPr userDrawn="1"/>
        </p:nvPicPr>
        <p:blipFill>
          <a:blip r:embed="rId2" cstate="hq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sp>
        <p:nvSpPr>
          <p:cNvPr id="37" name="Rectangle 2">
            <a:extLst>
              <a:ext uri="{FF2B5EF4-FFF2-40B4-BE49-F238E27FC236}">
                <a16:creationId xmlns:a16="http://schemas.microsoft.com/office/drawing/2014/main" id="{8297D345-0D41-B341-ACC9-1539BA9D2860}"/>
              </a:ext>
            </a:extLst>
          </p:cNvPr>
          <p:cNvSpPr>
            <a:spLocks noGrp="1" noChangeArrowheads="1"/>
          </p:cNvSpPr>
          <p:nvPr>
            <p:ph idx="1" hasCustomPrompt="1"/>
          </p:nvPr>
        </p:nvSpPr>
        <p:spPr bwMode="auto">
          <a:xfrm>
            <a:off x="218262" y="882192"/>
            <a:ext cx="11763662" cy="554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a:solidFill>
                  <a:srgbClr val="006762"/>
                </a:solidFill>
              </a:defRPr>
            </a:lvl1pPr>
            <a:lvl2pPr>
              <a:defRPr>
                <a:solidFill>
                  <a:srgbClr val="006762"/>
                </a:solidFill>
              </a:defRPr>
            </a:lvl2pPr>
            <a:lvl3pPr>
              <a:defRPr>
                <a:solidFill>
                  <a:srgbClr val="006762"/>
                </a:solidFill>
              </a:defRPr>
            </a:lvl3pPr>
            <a:lvl4pPr>
              <a:defRPr>
                <a:solidFill>
                  <a:srgbClr val="006762"/>
                </a:solidFill>
              </a:defRPr>
            </a:lvl4pPr>
            <a:lvl5pPr>
              <a:defRPr>
                <a:solidFill>
                  <a:srgbClr val="006762"/>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pic>
        <p:nvPicPr>
          <p:cNvPr id="41" name="Picture 40">
            <a:extLst>
              <a:ext uri="{FF2B5EF4-FFF2-40B4-BE49-F238E27FC236}">
                <a16:creationId xmlns:a16="http://schemas.microsoft.com/office/drawing/2014/main" id="{6F492216-00B3-1F4C-9F96-3F8E039603C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67" name="Group 66">
            <a:extLst>
              <a:ext uri="{FF2B5EF4-FFF2-40B4-BE49-F238E27FC236}">
                <a16:creationId xmlns:a16="http://schemas.microsoft.com/office/drawing/2014/main" id="{1DE25F1D-1EDB-8F47-8CD0-BBEFD3018EDF}"/>
              </a:ext>
            </a:extLst>
          </p:cNvPr>
          <p:cNvGrpSpPr/>
          <p:nvPr userDrawn="1"/>
        </p:nvGrpSpPr>
        <p:grpSpPr>
          <a:xfrm>
            <a:off x="226688" y="6569736"/>
            <a:ext cx="9628745" cy="144114"/>
            <a:chOff x="1076500" y="4469696"/>
            <a:chExt cx="9628745" cy="144114"/>
          </a:xfrm>
        </p:grpSpPr>
        <p:pic>
          <p:nvPicPr>
            <p:cNvPr id="68" name="Picture 67" descr="de.png">
              <a:extLst>
                <a:ext uri="{FF2B5EF4-FFF2-40B4-BE49-F238E27FC236}">
                  <a16:creationId xmlns:a16="http://schemas.microsoft.com/office/drawing/2014/main" id="{3FCEB4B3-BE1C-344A-90F0-14C0FD81F7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69" name="Picture 68" descr="at.png">
              <a:extLst>
                <a:ext uri="{FF2B5EF4-FFF2-40B4-BE49-F238E27FC236}">
                  <a16:creationId xmlns:a16="http://schemas.microsoft.com/office/drawing/2014/main" id="{350E99C4-801C-5644-A905-D9277C8782A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70" name="Picture 69" descr="be.png">
              <a:extLst>
                <a:ext uri="{FF2B5EF4-FFF2-40B4-BE49-F238E27FC236}">
                  <a16:creationId xmlns:a16="http://schemas.microsoft.com/office/drawing/2014/main" id="{B0E34884-F58E-B641-A8B2-BAE604BADC4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71" name="Picture 70" descr="dk.png">
              <a:extLst>
                <a:ext uri="{FF2B5EF4-FFF2-40B4-BE49-F238E27FC236}">
                  <a16:creationId xmlns:a16="http://schemas.microsoft.com/office/drawing/2014/main" id="{2EC0DB95-279F-5446-90D2-7C6F17D4041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2" name="Picture 71" descr="es.png">
              <a:extLst>
                <a:ext uri="{FF2B5EF4-FFF2-40B4-BE49-F238E27FC236}">
                  <a16:creationId xmlns:a16="http://schemas.microsoft.com/office/drawing/2014/main" id="{3E14F44B-9CDC-414F-97F4-D1BEE89481A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3" name="Picture 72" descr="ee.png">
              <a:extLst>
                <a:ext uri="{FF2B5EF4-FFF2-40B4-BE49-F238E27FC236}">
                  <a16:creationId xmlns:a16="http://schemas.microsoft.com/office/drawing/2014/main" id="{09938EF4-1288-A94C-AC04-3B2BD6F79EA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4" name="Picture 73" descr="fi.png">
              <a:extLst>
                <a:ext uri="{FF2B5EF4-FFF2-40B4-BE49-F238E27FC236}">
                  <a16:creationId xmlns:a16="http://schemas.microsoft.com/office/drawing/2014/main" id="{DD8A84F9-C158-4348-8ABA-390F6E0F6E2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5" name="Picture 74" descr="fr.png">
              <a:extLst>
                <a:ext uri="{FF2B5EF4-FFF2-40B4-BE49-F238E27FC236}">
                  <a16:creationId xmlns:a16="http://schemas.microsoft.com/office/drawing/2014/main" id="{E4F8CF81-F9CF-CC47-91E9-A40B4AD0A6DC}"/>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6" name="Picture 75" descr="gr.png">
              <a:extLst>
                <a:ext uri="{FF2B5EF4-FFF2-40B4-BE49-F238E27FC236}">
                  <a16:creationId xmlns:a16="http://schemas.microsoft.com/office/drawing/2014/main" id="{71E3B7A0-664B-804A-B3E8-D6459B4A335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7" name="Picture 76" descr="hu.png">
              <a:extLst>
                <a:ext uri="{FF2B5EF4-FFF2-40B4-BE49-F238E27FC236}">
                  <a16:creationId xmlns:a16="http://schemas.microsoft.com/office/drawing/2014/main" id="{0B5B255F-7717-4747-BC13-56B33734B23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78" name="Picture 77" descr="ie.png">
              <a:extLst>
                <a:ext uri="{FF2B5EF4-FFF2-40B4-BE49-F238E27FC236}">
                  <a16:creationId xmlns:a16="http://schemas.microsoft.com/office/drawing/2014/main" id="{AC7480DF-587D-B147-A724-7F3A3C45DB0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79" name="Picture 78" descr="it.png">
              <a:extLst>
                <a:ext uri="{FF2B5EF4-FFF2-40B4-BE49-F238E27FC236}">
                  <a16:creationId xmlns:a16="http://schemas.microsoft.com/office/drawing/2014/main" id="{C9B238EC-C87C-4A45-99D1-4FB6503B568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80" name="Picture 79" descr="lu.png">
              <a:extLst>
                <a:ext uri="{FF2B5EF4-FFF2-40B4-BE49-F238E27FC236}">
                  <a16:creationId xmlns:a16="http://schemas.microsoft.com/office/drawing/2014/main" id="{BDA2FE90-A9D4-1240-B89D-708B1B38319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81" name="Picture 80" descr="no.png">
              <a:extLst>
                <a:ext uri="{FF2B5EF4-FFF2-40B4-BE49-F238E27FC236}">
                  <a16:creationId xmlns:a16="http://schemas.microsoft.com/office/drawing/2014/main" id="{67EBA1D4-F3CB-8045-A5FF-830AE67351E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2" name="Picture 81" descr="nl.png">
              <a:extLst>
                <a:ext uri="{FF2B5EF4-FFF2-40B4-BE49-F238E27FC236}">
                  <a16:creationId xmlns:a16="http://schemas.microsoft.com/office/drawing/2014/main" id="{CDC5DB76-D631-0242-9181-A6B10B1B866D}"/>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3" name="Picture 82" descr="pl.png">
              <a:extLst>
                <a:ext uri="{FF2B5EF4-FFF2-40B4-BE49-F238E27FC236}">
                  <a16:creationId xmlns:a16="http://schemas.microsoft.com/office/drawing/2014/main" id="{ACD12207-7CAE-A24D-8DBF-26AA5FE0D77E}"/>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4" name="Picture 83" descr="pt.png">
              <a:extLst>
                <a:ext uri="{FF2B5EF4-FFF2-40B4-BE49-F238E27FC236}">
                  <a16:creationId xmlns:a16="http://schemas.microsoft.com/office/drawing/2014/main" id="{4972D3FE-08DA-C44C-A1C7-8AB51F865974}"/>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5" name="Picture 84" descr="cz.png">
              <a:extLst>
                <a:ext uri="{FF2B5EF4-FFF2-40B4-BE49-F238E27FC236}">
                  <a16:creationId xmlns:a16="http://schemas.microsoft.com/office/drawing/2014/main" id="{7CA8D9BF-DCF9-CD43-946E-CDE8071FC331}"/>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6" name="Picture 85" descr="ro.png">
              <a:extLst>
                <a:ext uri="{FF2B5EF4-FFF2-40B4-BE49-F238E27FC236}">
                  <a16:creationId xmlns:a16="http://schemas.microsoft.com/office/drawing/2014/main" id="{2A3BB657-DFCF-3242-98A4-987FCD04D786}"/>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7" name="Picture 86" descr="se.png">
              <a:extLst>
                <a:ext uri="{FF2B5EF4-FFF2-40B4-BE49-F238E27FC236}">
                  <a16:creationId xmlns:a16="http://schemas.microsoft.com/office/drawing/2014/main" id="{FAF80490-1164-C248-BB82-236BC949616E}"/>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8" name="Picture 87" descr="ch.png">
              <a:extLst>
                <a:ext uri="{FF2B5EF4-FFF2-40B4-BE49-F238E27FC236}">
                  <a16:creationId xmlns:a16="http://schemas.microsoft.com/office/drawing/2014/main" id="{B7964CDF-A5DE-3C41-AA32-1C20BC4227D6}"/>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9" name="Picture 88" descr="uk.png">
              <a:extLst>
                <a:ext uri="{FF2B5EF4-FFF2-40B4-BE49-F238E27FC236}">
                  <a16:creationId xmlns:a16="http://schemas.microsoft.com/office/drawing/2014/main" id="{A5BB14D8-311B-9F42-8CC8-5C42144930C6}"/>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90" name="Picture 89">
              <a:extLst>
                <a:ext uri="{FF2B5EF4-FFF2-40B4-BE49-F238E27FC236}">
                  <a16:creationId xmlns:a16="http://schemas.microsoft.com/office/drawing/2014/main" id="{62614399-4355-5448-B84D-D2D38CEEEBDA}"/>
                </a:ext>
              </a:extLst>
            </p:cNvPr>
            <p:cNvPicPr>
              <a:picLocks noChangeAspect="1"/>
            </p:cNvPicPr>
            <p:nvPr userDrawn="1"/>
          </p:nvPicPr>
          <p:blipFill>
            <a:blip r:embed="rId26" cstate="hq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91" name="Picture 90">
              <a:extLst>
                <a:ext uri="{FF2B5EF4-FFF2-40B4-BE49-F238E27FC236}">
                  <a16:creationId xmlns:a16="http://schemas.microsoft.com/office/drawing/2014/main" id="{9A4EAEC0-58A2-264A-9ABC-A45B45E18432}"/>
                </a:ext>
              </a:extLst>
            </p:cNvPr>
            <p:cNvPicPr>
              <a:picLocks noChangeAspect="1"/>
            </p:cNvPicPr>
            <p:nvPr userDrawn="1"/>
          </p:nvPicPr>
          <p:blipFill>
            <a:blip r:embed="rId27"/>
            <a:stretch>
              <a:fillRect/>
            </a:stretch>
          </p:blipFill>
          <p:spPr>
            <a:xfrm>
              <a:off x="9768386" y="4469696"/>
              <a:ext cx="216000" cy="144000"/>
            </a:xfrm>
            <a:prstGeom prst="rect">
              <a:avLst/>
            </a:prstGeom>
          </p:spPr>
        </p:pic>
        <p:pic>
          <p:nvPicPr>
            <p:cNvPr id="94" name="Picture 93" descr="ca.png">
              <a:extLst>
                <a:ext uri="{FF2B5EF4-FFF2-40B4-BE49-F238E27FC236}">
                  <a16:creationId xmlns:a16="http://schemas.microsoft.com/office/drawing/2014/main" id="{3777C1BE-FA15-2E42-9104-96D81A25D5A9}"/>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5" name="Picture 94" descr="si.png">
              <a:extLst>
                <a:ext uri="{FF2B5EF4-FFF2-40B4-BE49-F238E27FC236}">
                  <a16:creationId xmlns:a16="http://schemas.microsoft.com/office/drawing/2014/main" id="{DBDD1123-5129-D346-AFB1-F21B5D6590C3}"/>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95765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EAR_COLOUR_BG3">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id="{2FDEDD14-D71C-FA46-B659-781FB04D4CD6}"/>
              </a:ext>
            </a:extLst>
          </p:cNvPr>
          <p:cNvSpPr/>
          <p:nvPr userDrawn="1"/>
        </p:nvSpPr>
        <p:spPr>
          <a:xfrm>
            <a:off x="-6566" y="-2"/>
            <a:ext cx="12198565" cy="6858002"/>
          </a:xfrm>
          <a:prstGeom prst="rect">
            <a:avLst/>
          </a:prstGeom>
          <a:solidFill>
            <a:srgbClr val="F1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
        <p:nvSpPr>
          <p:cNvPr id="66" name="Title 65">
            <a:extLst>
              <a:ext uri="{FF2B5EF4-FFF2-40B4-BE49-F238E27FC236}">
                <a16:creationId xmlns:a16="http://schemas.microsoft.com/office/drawing/2014/main" id="{11EA4C8F-2980-BA42-A0C5-73DB62268847}"/>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rgbClr val="003249"/>
                </a:solidFill>
              </a:defRPr>
            </a:lvl1pPr>
          </a:lstStyle>
          <a:p>
            <a:pPr lvl="0"/>
            <a:r>
              <a:rPr lang="en-GB" altLang="en-US" noProof="0"/>
              <a:t>CLICK TO EDIT MASTER TITLE STYLE</a:t>
            </a:r>
          </a:p>
        </p:txBody>
      </p:sp>
      <p:cxnSp>
        <p:nvCxnSpPr>
          <p:cNvPr id="92" name="Straight Connector 91">
            <a:extLst>
              <a:ext uri="{FF2B5EF4-FFF2-40B4-BE49-F238E27FC236}">
                <a16:creationId xmlns:a16="http://schemas.microsoft.com/office/drawing/2014/main" id="{5C4249AF-5670-6848-BE35-97DB631D9E14}"/>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93" name="Picture 92">
            <a:extLst>
              <a:ext uri="{FF2B5EF4-FFF2-40B4-BE49-F238E27FC236}">
                <a16:creationId xmlns:a16="http://schemas.microsoft.com/office/drawing/2014/main" id="{8A16F217-5F4A-7849-B028-25F68FF3C3EE}"/>
              </a:ext>
            </a:extLst>
          </p:cNvPr>
          <p:cNvPicPr>
            <a:picLocks/>
          </p:cNvPicPr>
          <p:nvPr userDrawn="1"/>
        </p:nvPicPr>
        <p:blipFill>
          <a:blip r:embed="rId2" cstate="hq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sp>
        <p:nvSpPr>
          <p:cNvPr id="37" name="Rectangle 2">
            <a:extLst>
              <a:ext uri="{FF2B5EF4-FFF2-40B4-BE49-F238E27FC236}">
                <a16:creationId xmlns:a16="http://schemas.microsoft.com/office/drawing/2014/main" id="{7C7E23D6-E0C4-8E49-95DA-B39889496A35}"/>
              </a:ext>
            </a:extLst>
          </p:cNvPr>
          <p:cNvSpPr>
            <a:spLocks noGrp="1" noChangeArrowheads="1"/>
          </p:cNvSpPr>
          <p:nvPr>
            <p:ph idx="1" hasCustomPrompt="1"/>
          </p:nvPr>
        </p:nvSpPr>
        <p:spPr bwMode="auto">
          <a:xfrm>
            <a:off x="218262" y="882192"/>
            <a:ext cx="11763662" cy="553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a:solidFill>
                  <a:srgbClr val="960136"/>
                </a:solidFill>
              </a:defRPr>
            </a:lvl1pPr>
            <a:lvl2pPr>
              <a:defRPr>
                <a:solidFill>
                  <a:srgbClr val="960136"/>
                </a:solidFill>
              </a:defRPr>
            </a:lvl2pPr>
            <a:lvl3pPr>
              <a:defRPr>
                <a:solidFill>
                  <a:srgbClr val="960136"/>
                </a:solidFill>
              </a:defRPr>
            </a:lvl3pPr>
            <a:lvl4pPr>
              <a:defRPr>
                <a:solidFill>
                  <a:srgbClr val="960136"/>
                </a:solidFill>
              </a:defRPr>
            </a:lvl4pPr>
            <a:lvl5pPr>
              <a:defRPr>
                <a:solidFill>
                  <a:srgbClr val="960136"/>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pic>
        <p:nvPicPr>
          <p:cNvPr id="41" name="Picture 40">
            <a:extLst>
              <a:ext uri="{FF2B5EF4-FFF2-40B4-BE49-F238E27FC236}">
                <a16:creationId xmlns:a16="http://schemas.microsoft.com/office/drawing/2014/main" id="{A1C63FD4-AD07-8649-989B-4DD73B7CC6C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67" name="Group 66">
            <a:extLst>
              <a:ext uri="{FF2B5EF4-FFF2-40B4-BE49-F238E27FC236}">
                <a16:creationId xmlns:a16="http://schemas.microsoft.com/office/drawing/2014/main" id="{799B4020-D2B4-B04C-80B4-B51CF2B5CA45}"/>
              </a:ext>
            </a:extLst>
          </p:cNvPr>
          <p:cNvGrpSpPr/>
          <p:nvPr userDrawn="1"/>
        </p:nvGrpSpPr>
        <p:grpSpPr>
          <a:xfrm>
            <a:off x="226688" y="6569736"/>
            <a:ext cx="9628745" cy="144114"/>
            <a:chOff x="1076500" y="4469696"/>
            <a:chExt cx="9628745" cy="144114"/>
          </a:xfrm>
        </p:grpSpPr>
        <p:pic>
          <p:nvPicPr>
            <p:cNvPr id="68" name="Picture 67" descr="de.png">
              <a:extLst>
                <a:ext uri="{FF2B5EF4-FFF2-40B4-BE49-F238E27FC236}">
                  <a16:creationId xmlns:a16="http://schemas.microsoft.com/office/drawing/2014/main" id="{EDE54A44-2FD2-9849-851D-782AB50763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69" name="Picture 68" descr="at.png">
              <a:extLst>
                <a:ext uri="{FF2B5EF4-FFF2-40B4-BE49-F238E27FC236}">
                  <a16:creationId xmlns:a16="http://schemas.microsoft.com/office/drawing/2014/main" id="{128F8236-DD2C-9C44-B41E-D645399E929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70" name="Picture 69" descr="be.png">
              <a:extLst>
                <a:ext uri="{FF2B5EF4-FFF2-40B4-BE49-F238E27FC236}">
                  <a16:creationId xmlns:a16="http://schemas.microsoft.com/office/drawing/2014/main" id="{48CDBB4F-E389-8B43-A9B2-BC0D283EEDB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71" name="Picture 70" descr="dk.png">
              <a:extLst>
                <a:ext uri="{FF2B5EF4-FFF2-40B4-BE49-F238E27FC236}">
                  <a16:creationId xmlns:a16="http://schemas.microsoft.com/office/drawing/2014/main" id="{B2BC300A-404A-E946-9EDB-2B7F0B6F149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2" name="Picture 71" descr="es.png">
              <a:extLst>
                <a:ext uri="{FF2B5EF4-FFF2-40B4-BE49-F238E27FC236}">
                  <a16:creationId xmlns:a16="http://schemas.microsoft.com/office/drawing/2014/main" id="{D4FD5E56-070E-EC40-A428-A63A01C124A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3" name="Picture 72" descr="ee.png">
              <a:extLst>
                <a:ext uri="{FF2B5EF4-FFF2-40B4-BE49-F238E27FC236}">
                  <a16:creationId xmlns:a16="http://schemas.microsoft.com/office/drawing/2014/main" id="{8214A9A6-EDC5-4B48-8507-91CB9D91B51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4" name="Picture 73" descr="fi.png">
              <a:extLst>
                <a:ext uri="{FF2B5EF4-FFF2-40B4-BE49-F238E27FC236}">
                  <a16:creationId xmlns:a16="http://schemas.microsoft.com/office/drawing/2014/main" id="{EB2BF90E-1350-8344-AC4B-4F2B6447F819}"/>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5" name="Picture 74" descr="fr.png">
              <a:extLst>
                <a:ext uri="{FF2B5EF4-FFF2-40B4-BE49-F238E27FC236}">
                  <a16:creationId xmlns:a16="http://schemas.microsoft.com/office/drawing/2014/main" id="{C986A685-D20C-E94D-906B-52B7D958BCA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6" name="Picture 75" descr="gr.png">
              <a:extLst>
                <a:ext uri="{FF2B5EF4-FFF2-40B4-BE49-F238E27FC236}">
                  <a16:creationId xmlns:a16="http://schemas.microsoft.com/office/drawing/2014/main" id="{F2D42954-A062-E544-9E3F-4987B43B93B0}"/>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7" name="Picture 76" descr="hu.png">
              <a:extLst>
                <a:ext uri="{FF2B5EF4-FFF2-40B4-BE49-F238E27FC236}">
                  <a16:creationId xmlns:a16="http://schemas.microsoft.com/office/drawing/2014/main" id="{FA3CA250-7784-0844-8B04-774943D5B86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78" name="Picture 77" descr="ie.png">
              <a:extLst>
                <a:ext uri="{FF2B5EF4-FFF2-40B4-BE49-F238E27FC236}">
                  <a16:creationId xmlns:a16="http://schemas.microsoft.com/office/drawing/2014/main" id="{806394CD-9821-FC43-938D-FBE1C213500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79" name="Picture 78" descr="it.png">
              <a:extLst>
                <a:ext uri="{FF2B5EF4-FFF2-40B4-BE49-F238E27FC236}">
                  <a16:creationId xmlns:a16="http://schemas.microsoft.com/office/drawing/2014/main" id="{1046769F-60D3-4146-8CB2-7189C082B6D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80" name="Picture 79" descr="lu.png">
              <a:extLst>
                <a:ext uri="{FF2B5EF4-FFF2-40B4-BE49-F238E27FC236}">
                  <a16:creationId xmlns:a16="http://schemas.microsoft.com/office/drawing/2014/main" id="{F91939EB-6A0F-C04E-B208-759DCA9EE85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81" name="Picture 80" descr="no.png">
              <a:extLst>
                <a:ext uri="{FF2B5EF4-FFF2-40B4-BE49-F238E27FC236}">
                  <a16:creationId xmlns:a16="http://schemas.microsoft.com/office/drawing/2014/main" id="{70C504EC-7185-7A48-BB9D-57308076D6DD}"/>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2" name="Picture 81" descr="nl.png">
              <a:extLst>
                <a:ext uri="{FF2B5EF4-FFF2-40B4-BE49-F238E27FC236}">
                  <a16:creationId xmlns:a16="http://schemas.microsoft.com/office/drawing/2014/main" id="{57228073-8A4E-5B41-9D3D-D0A53C2CB934}"/>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3" name="Picture 82" descr="pl.png">
              <a:extLst>
                <a:ext uri="{FF2B5EF4-FFF2-40B4-BE49-F238E27FC236}">
                  <a16:creationId xmlns:a16="http://schemas.microsoft.com/office/drawing/2014/main" id="{B4034B8D-7F52-1543-B064-40356C833CE6}"/>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4" name="Picture 83" descr="pt.png">
              <a:extLst>
                <a:ext uri="{FF2B5EF4-FFF2-40B4-BE49-F238E27FC236}">
                  <a16:creationId xmlns:a16="http://schemas.microsoft.com/office/drawing/2014/main" id="{A952DD4B-B996-B04F-B52B-09FC74E5DBBB}"/>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5" name="Picture 84" descr="cz.png">
              <a:extLst>
                <a:ext uri="{FF2B5EF4-FFF2-40B4-BE49-F238E27FC236}">
                  <a16:creationId xmlns:a16="http://schemas.microsoft.com/office/drawing/2014/main" id="{19047B0C-C42D-1744-A63B-89A9A7F8DD8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6" name="Picture 85" descr="ro.png">
              <a:extLst>
                <a:ext uri="{FF2B5EF4-FFF2-40B4-BE49-F238E27FC236}">
                  <a16:creationId xmlns:a16="http://schemas.microsoft.com/office/drawing/2014/main" id="{9CF885C7-9A27-E340-A2A9-CC149A5E12B1}"/>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7" name="Picture 86" descr="se.png">
              <a:extLst>
                <a:ext uri="{FF2B5EF4-FFF2-40B4-BE49-F238E27FC236}">
                  <a16:creationId xmlns:a16="http://schemas.microsoft.com/office/drawing/2014/main" id="{CB06FB4F-D257-F046-8739-977C5530840D}"/>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8" name="Picture 87" descr="ch.png">
              <a:extLst>
                <a:ext uri="{FF2B5EF4-FFF2-40B4-BE49-F238E27FC236}">
                  <a16:creationId xmlns:a16="http://schemas.microsoft.com/office/drawing/2014/main" id="{A4C058D9-099A-8049-BA39-2D22DFD27D03}"/>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9" name="Picture 88" descr="uk.png">
              <a:extLst>
                <a:ext uri="{FF2B5EF4-FFF2-40B4-BE49-F238E27FC236}">
                  <a16:creationId xmlns:a16="http://schemas.microsoft.com/office/drawing/2014/main" id="{876CA68F-6722-6B44-B7E9-89FC2AA3B7C0}"/>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90" name="Picture 89">
              <a:extLst>
                <a:ext uri="{FF2B5EF4-FFF2-40B4-BE49-F238E27FC236}">
                  <a16:creationId xmlns:a16="http://schemas.microsoft.com/office/drawing/2014/main" id="{F4139E40-A475-474C-92C8-7AE2D96CFE2B}"/>
                </a:ext>
              </a:extLst>
            </p:cNvPr>
            <p:cNvPicPr>
              <a:picLocks noChangeAspect="1"/>
            </p:cNvPicPr>
            <p:nvPr userDrawn="1"/>
          </p:nvPicPr>
          <p:blipFill>
            <a:blip r:embed="rId26" cstate="hq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91" name="Picture 90">
              <a:extLst>
                <a:ext uri="{FF2B5EF4-FFF2-40B4-BE49-F238E27FC236}">
                  <a16:creationId xmlns:a16="http://schemas.microsoft.com/office/drawing/2014/main" id="{6E5506B9-CC11-CD49-87D7-C284E6FAAA41}"/>
                </a:ext>
              </a:extLst>
            </p:cNvPr>
            <p:cNvPicPr>
              <a:picLocks noChangeAspect="1"/>
            </p:cNvPicPr>
            <p:nvPr userDrawn="1"/>
          </p:nvPicPr>
          <p:blipFill>
            <a:blip r:embed="rId27"/>
            <a:stretch>
              <a:fillRect/>
            </a:stretch>
          </p:blipFill>
          <p:spPr>
            <a:xfrm>
              <a:off x="9768386" y="4469696"/>
              <a:ext cx="216000" cy="144000"/>
            </a:xfrm>
            <a:prstGeom prst="rect">
              <a:avLst/>
            </a:prstGeom>
          </p:spPr>
        </p:pic>
        <p:pic>
          <p:nvPicPr>
            <p:cNvPr id="94" name="Picture 93" descr="ca.png">
              <a:extLst>
                <a:ext uri="{FF2B5EF4-FFF2-40B4-BE49-F238E27FC236}">
                  <a16:creationId xmlns:a16="http://schemas.microsoft.com/office/drawing/2014/main" id="{28B84F8E-D9DB-E145-A053-118A0F18C6E8}"/>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5" name="Picture 94" descr="si.png">
              <a:extLst>
                <a:ext uri="{FF2B5EF4-FFF2-40B4-BE49-F238E27FC236}">
                  <a16:creationId xmlns:a16="http://schemas.microsoft.com/office/drawing/2014/main" id="{C9895533-E61B-3E4F-A27B-5057C2748504}"/>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1558818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EAR_COLOUR_BG4">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id="{2FDEDD14-D71C-FA46-B659-781FB04D4CD6}"/>
              </a:ext>
            </a:extLst>
          </p:cNvPr>
          <p:cNvSpPr/>
          <p:nvPr userDrawn="1"/>
        </p:nvSpPr>
        <p:spPr>
          <a:xfrm>
            <a:off x="-6566" y="-2"/>
            <a:ext cx="12198565" cy="6858002"/>
          </a:xfrm>
          <a:prstGeom prst="rect">
            <a:avLst/>
          </a:prstGeom>
          <a:solidFill>
            <a:srgbClr val="FFC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
        <p:nvSpPr>
          <p:cNvPr id="66" name="Title 65">
            <a:extLst>
              <a:ext uri="{FF2B5EF4-FFF2-40B4-BE49-F238E27FC236}">
                <a16:creationId xmlns:a16="http://schemas.microsoft.com/office/drawing/2014/main" id="{11EA4C8F-2980-BA42-A0C5-73DB62268847}"/>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rgbClr val="003249"/>
                </a:solidFill>
              </a:defRPr>
            </a:lvl1pPr>
          </a:lstStyle>
          <a:p>
            <a:pPr lvl="0"/>
            <a:r>
              <a:rPr lang="en-GB" altLang="en-US" noProof="0"/>
              <a:t>CLICK TO EDIT MASTER TITLE STYLE</a:t>
            </a:r>
          </a:p>
        </p:txBody>
      </p:sp>
      <p:cxnSp>
        <p:nvCxnSpPr>
          <p:cNvPr id="92" name="Straight Connector 91">
            <a:extLst>
              <a:ext uri="{FF2B5EF4-FFF2-40B4-BE49-F238E27FC236}">
                <a16:creationId xmlns:a16="http://schemas.microsoft.com/office/drawing/2014/main" id="{5C4249AF-5670-6848-BE35-97DB631D9E14}"/>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93" name="Picture 92">
            <a:extLst>
              <a:ext uri="{FF2B5EF4-FFF2-40B4-BE49-F238E27FC236}">
                <a16:creationId xmlns:a16="http://schemas.microsoft.com/office/drawing/2014/main" id="{8A16F217-5F4A-7849-B028-25F68FF3C3EE}"/>
              </a:ext>
            </a:extLst>
          </p:cNvPr>
          <p:cNvPicPr>
            <a:picLocks/>
          </p:cNvPicPr>
          <p:nvPr userDrawn="1"/>
        </p:nvPicPr>
        <p:blipFill>
          <a:blip r:embed="rId2" cstate="hq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sp>
        <p:nvSpPr>
          <p:cNvPr id="37" name="Rectangle 2">
            <a:extLst>
              <a:ext uri="{FF2B5EF4-FFF2-40B4-BE49-F238E27FC236}">
                <a16:creationId xmlns:a16="http://schemas.microsoft.com/office/drawing/2014/main" id="{48B109FA-866B-484E-AAC9-AA7877D61F74}"/>
              </a:ext>
            </a:extLst>
          </p:cNvPr>
          <p:cNvSpPr>
            <a:spLocks noGrp="1" noChangeArrowheads="1"/>
          </p:cNvSpPr>
          <p:nvPr>
            <p:ph idx="1" hasCustomPrompt="1"/>
          </p:nvPr>
        </p:nvSpPr>
        <p:spPr bwMode="auto">
          <a:xfrm>
            <a:off x="218262" y="882192"/>
            <a:ext cx="11763662" cy="553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a:solidFill>
                  <a:srgbClr val="A75534"/>
                </a:solidFill>
              </a:defRPr>
            </a:lvl1pPr>
            <a:lvl2pPr>
              <a:defRPr>
                <a:solidFill>
                  <a:srgbClr val="A75534"/>
                </a:solidFill>
              </a:defRPr>
            </a:lvl2pPr>
            <a:lvl3pPr>
              <a:defRPr>
                <a:solidFill>
                  <a:srgbClr val="A75534"/>
                </a:solidFill>
              </a:defRPr>
            </a:lvl3pPr>
            <a:lvl4pPr>
              <a:defRPr>
                <a:solidFill>
                  <a:srgbClr val="A75534"/>
                </a:solidFill>
              </a:defRPr>
            </a:lvl4pPr>
            <a:lvl5pPr>
              <a:defRPr>
                <a:solidFill>
                  <a:srgbClr val="A75534"/>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pic>
        <p:nvPicPr>
          <p:cNvPr id="41" name="Picture 40">
            <a:extLst>
              <a:ext uri="{FF2B5EF4-FFF2-40B4-BE49-F238E27FC236}">
                <a16:creationId xmlns:a16="http://schemas.microsoft.com/office/drawing/2014/main" id="{3C86A017-B445-7941-BBD0-4A2EEB9C24B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67" name="Group 66">
            <a:extLst>
              <a:ext uri="{FF2B5EF4-FFF2-40B4-BE49-F238E27FC236}">
                <a16:creationId xmlns:a16="http://schemas.microsoft.com/office/drawing/2014/main" id="{CACF807B-ED87-6046-B300-59412183E291}"/>
              </a:ext>
            </a:extLst>
          </p:cNvPr>
          <p:cNvGrpSpPr/>
          <p:nvPr userDrawn="1"/>
        </p:nvGrpSpPr>
        <p:grpSpPr>
          <a:xfrm>
            <a:off x="226688" y="6569736"/>
            <a:ext cx="9628745" cy="144114"/>
            <a:chOff x="1076500" y="4469696"/>
            <a:chExt cx="9628745" cy="144114"/>
          </a:xfrm>
        </p:grpSpPr>
        <p:pic>
          <p:nvPicPr>
            <p:cNvPr id="68" name="Picture 67" descr="de.png">
              <a:extLst>
                <a:ext uri="{FF2B5EF4-FFF2-40B4-BE49-F238E27FC236}">
                  <a16:creationId xmlns:a16="http://schemas.microsoft.com/office/drawing/2014/main" id="{A14180EA-5093-CC4B-9470-500C9160704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69" name="Picture 68" descr="at.png">
              <a:extLst>
                <a:ext uri="{FF2B5EF4-FFF2-40B4-BE49-F238E27FC236}">
                  <a16:creationId xmlns:a16="http://schemas.microsoft.com/office/drawing/2014/main" id="{99C77CE4-A1AE-B145-86F0-08176871549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70" name="Picture 69" descr="be.png">
              <a:extLst>
                <a:ext uri="{FF2B5EF4-FFF2-40B4-BE49-F238E27FC236}">
                  <a16:creationId xmlns:a16="http://schemas.microsoft.com/office/drawing/2014/main" id="{E5CC3CA8-AFA7-9645-8BFE-7B2647CD927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71" name="Picture 70" descr="dk.png">
              <a:extLst>
                <a:ext uri="{FF2B5EF4-FFF2-40B4-BE49-F238E27FC236}">
                  <a16:creationId xmlns:a16="http://schemas.microsoft.com/office/drawing/2014/main" id="{8C6453A3-E9BF-F64B-935A-01DE407B1D5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2" name="Picture 71" descr="es.png">
              <a:extLst>
                <a:ext uri="{FF2B5EF4-FFF2-40B4-BE49-F238E27FC236}">
                  <a16:creationId xmlns:a16="http://schemas.microsoft.com/office/drawing/2014/main" id="{5EBB482F-7FB6-E341-840D-3F9FCDDB3F9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3" name="Picture 72" descr="ee.png">
              <a:extLst>
                <a:ext uri="{FF2B5EF4-FFF2-40B4-BE49-F238E27FC236}">
                  <a16:creationId xmlns:a16="http://schemas.microsoft.com/office/drawing/2014/main" id="{2DC077A1-52B0-154D-B327-99C874C081B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4" name="Picture 73" descr="fi.png">
              <a:extLst>
                <a:ext uri="{FF2B5EF4-FFF2-40B4-BE49-F238E27FC236}">
                  <a16:creationId xmlns:a16="http://schemas.microsoft.com/office/drawing/2014/main" id="{0D573A4A-9586-2F42-8336-84517F00B6D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5" name="Picture 74" descr="fr.png">
              <a:extLst>
                <a:ext uri="{FF2B5EF4-FFF2-40B4-BE49-F238E27FC236}">
                  <a16:creationId xmlns:a16="http://schemas.microsoft.com/office/drawing/2014/main" id="{91E4C689-3EEA-B84E-891C-92B4FFF30A8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6" name="Picture 75" descr="gr.png">
              <a:extLst>
                <a:ext uri="{FF2B5EF4-FFF2-40B4-BE49-F238E27FC236}">
                  <a16:creationId xmlns:a16="http://schemas.microsoft.com/office/drawing/2014/main" id="{77DD7E36-9919-2241-9BBB-485C51F6AAE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7" name="Picture 76" descr="hu.png">
              <a:extLst>
                <a:ext uri="{FF2B5EF4-FFF2-40B4-BE49-F238E27FC236}">
                  <a16:creationId xmlns:a16="http://schemas.microsoft.com/office/drawing/2014/main" id="{7A6A9DCE-47D7-7A4E-95B9-917785E601B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78" name="Picture 77" descr="ie.png">
              <a:extLst>
                <a:ext uri="{FF2B5EF4-FFF2-40B4-BE49-F238E27FC236}">
                  <a16:creationId xmlns:a16="http://schemas.microsoft.com/office/drawing/2014/main" id="{FA1931A3-F694-D74A-B5D6-6AFAA3D00AF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79" name="Picture 78" descr="it.png">
              <a:extLst>
                <a:ext uri="{FF2B5EF4-FFF2-40B4-BE49-F238E27FC236}">
                  <a16:creationId xmlns:a16="http://schemas.microsoft.com/office/drawing/2014/main" id="{3A3AB60B-8BE8-E944-B22F-864051598AE5}"/>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80" name="Picture 79" descr="lu.png">
              <a:extLst>
                <a:ext uri="{FF2B5EF4-FFF2-40B4-BE49-F238E27FC236}">
                  <a16:creationId xmlns:a16="http://schemas.microsoft.com/office/drawing/2014/main" id="{16815E3C-312B-FA49-A80A-194E463CD61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81" name="Picture 80" descr="no.png">
              <a:extLst>
                <a:ext uri="{FF2B5EF4-FFF2-40B4-BE49-F238E27FC236}">
                  <a16:creationId xmlns:a16="http://schemas.microsoft.com/office/drawing/2014/main" id="{F1CB1B2D-7076-BD4F-BF8F-C7BFBDCA03D6}"/>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2" name="Picture 81" descr="nl.png">
              <a:extLst>
                <a:ext uri="{FF2B5EF4-FFF2-40B4-BE49-F238E27FC236}">
                  <a16:creationId xmlns:a16="http://schemas.microsoft.com/office/drawing/2014/main" id="{7C9A1A2F-999A-664F-8BED-C57A0775F5E2}"/>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3" name="Picture 82" descr="pl.png">
              <a:extLst>
                <a:ext uri="{FF2B5EF4-FFF2-40B4-BE49-F238E27FC236}">
                  <a16:creationId xmlns:a16="http://schemas.microsoft.com/office/drawing/2014/main" id="{85AB9E4A-9C79-4C42-B8F0-FFC2633EBA42}"/>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4" name="Picture 83" descr="pt.png">
              <a:extLst>
                <a:ext uri="{FF2B5EF4-FFF2-40B4-BE49-F238E27FC236}">
                  <a16:creationId xmlns:a16="http://schemas.microsoft.com/office/drawing/2014/main" id="{9BFEFDCD-6886-F043-A5B8-EAC03E190E89}"/>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5" name="Picture 84" descr="cz.png">
              <a:extLst>
                <a:ext uri="{FF2B5EF4-FFF2-40B4-BE49-F238E27FC236}">
                  <a16:creationId xmlns:a16="http://schemas.microsoft.com/office/drawing/2014/main" id="{0B8B1CF9-8C7B-3241-AE1B-9A81CC1E0BC0}"/>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6" name="Picture 85" descr="ro.png">
              <a:extLst>
                <a:ext uri="{FF2B5EF4-FFF2-40B4-BE49-F238E27FC236}">
                  <a16:creationId xmlns:a16="http://schemas.microsoft.com/office/drawing/2014/main" id="{3802090F-097C-974C-815D-6DB5792435D2}"/>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7" name="Picture 86" descr="se.png">
              <a:extLst>
                <a:ext uri="{FF2B5EF4-FFF2-40B4-BE49-F238E27FC236}">
                  <a16:creationId xmlns:a16="http://schemas.microsoft.com/office/drawing/2014/main" id="{EA050BEC-E3E8-6C47-B774-84F182F14533}"/>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8" name="Picture 87" descr="ch.png">
              <a:extLst>
                <a:ext uri="{FF2B5EF4-FFF2-40B4-BE49-F238E27FC236}">
                  <a16:creationId xmlns:a16="http://schemas.microsoft.com/office/drawing/2014/main" id="{A0727A6F-DC15-3444-A9EF-E7F315610124}"/>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9" name="Picture 88" descr="uk.png">
              <a:extLst>
                <a:ext uri="{FF2B5EF4-FFF2-40B4-BE49-F238E27FC236}">
                  <a16:creationId xmlns:a16="http://schemas.microsoft.com/office/drawing/2014/main" id="{BE1FE9F8-F339-434E-8BE3-27FEC2CAA76E}"/>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90" name="Picture 89">
              <a:extLst>
                <a:ext uri="{FF2B5EF4-FFF2-40B4-BE49-F238E27FC236}">
                  <a16:creationId xmlns:a16="http://schemas.microsoft.com/office/drawing/2014/main" id="{B6B80F7E-E08E-1E4E-A841-B1EB1DE7AE48}"/>
                </a:ext>
              </a:extLst>
            </p:cNvPr>
            <p:cNvPicPr>
              <a:picLocks noChangeAspect="1"/>
            </p:cNvPicPr>
            <p:nvPr userDrawn="1"/>
          </p:nvPicPr>
          <p:blipFill>
            <a:blip r:embed="rId26" cstate="hq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91" name="Picture 90">
              <a:extLst>
                <a:ext uri="{FF2B5EF4-FFF2-40B4-BE49-F238E27FC236}">
                  <a16:creationId xmlns:a16="http://schemas.microsoft.com/office/drawing/2014/main" id="{1B77AB7E-0778-D944-A54F-38683AC47B74}"/>
                </a:ext>
              </a:extLst>
            </p:cNvPr>
            <p:cNvPicPr>
              <a:picLocks noChangeAspect="1"/>
            </p:cNvPicPr>
            <p:nvPr userDrawn="1"/>
          </p:nvPicPr>
          <p:blipFill>
            <a:blip r:embed="rId27"/>
            <a:stretch>
              <a:fillRect/>
            </a:stretch>
          </p:blipFill>
          <p:spPr>
            <a:xfrm>
              <a:off x="9768386" y="4469696"/>
              <a:ext cx="216000" cy="144000"/>
            </a:xfrm>
            <a:prstGeom prst="rect">
              <a:avLst/>
            </a:prstGeom>
          </p:spPr>
        </p:pic>
        <p:pic>
          <p:nvPicPr>
            <p:cNvPr id="94" name="Picture 93" descr="ca.png">
              <a:extLst>
                <a:ext uri="{FF2B5EF4-FFF2-40B4-BE49-F238E27FC236}">
                  <a16:creationId xmlns:a16="http://schemas.microsoft.com/office/drawing/2014/main" id="{6DAB5E8D-0246-8140-B03B-1FF842ED8E6C}"/>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5" name="Picture 94" descr="si.png">
              <a:extLst>
                <a:ext uri="{FF2B5EF4-FFF2-40B4-BE49-F238E27FC236}">
                  <a16:creationId xmlns:a16="http://schemas.microsoft.com/office/drawing/2014/main" id="{634552EB-34FF-8E47-AD3F-E09A8E800A27}"/>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994597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EAR_COLOUR_BG5">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id="{2FDEDD14-D71C-FA46-B659-781FB04D4CD6}"/>
              </a:ext>
            </a:extLst>
          </p:cNvPr>
          <p:cNvSpPr/>
          <p:nvPr userDrawn="1"/>
        </p:nvSpPr>
        <p:spPr>
          <a:xfrm>
            <a:off x="-6566" y="-2"/>
            <a:ext cx="12198565" cy="6858002"/>
          </a:xfrm>
          <a:prstGeom prst="rect">
            <a:avLst/>
          </a:pr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
        <p:nvSpPr>
          <p:cNvPr id="66" name="Title 65">
            <a:extLst>
              <a:ext uri="{FF2B5EF4-FFF2-40B4-BE49-F238E27FC236}">
                <a16:creationId xmlns:a16="http://schemas.microsoft.com/office/drawing/2014/main" id="{11EA4C8F-2980-BA42-A0C5-73DB62268847}"/>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rgbClr val="003249"/>
                </a:solidFill>
              </a:defRPr>
            </a:lvl1pPr>
          </a:lstStyle>
          <a:p>
            <a:pPr lvl="0"/>
            <a:r>
              <a:rPr lang="en-GB" altLang="en-US" noProof="0"/>
              <a:t>CLICK TO EDIT MASTER TITLE STYLE</a:t>
            </a:r>
          </a:p>
        </p:txBody>
      </p:sp>
      <p:cxnSp>
        <p:nvCxnSpPr>
          <p:cNvPr id="92" name="Straight Connector 91">
            <a:extLst>
              <a:ext uri="{FF2B5EF4-FFF2-40B4-BE49-F238E27FC236}">
                <a16:creationId xmlns:a16="http://schemas.microsoft.com/office/drawing/2014/main" id="{5C4249AF-5670-6848-BE35-97DB631D9E14}"/>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pic>
        <p:nvPicPr>
          <p:cNvPr id="93" name="Picture 92">
            <a:extLst>
              <a:ext uri="{FF2B5EF4-FFF2-40B4-BE49-F238E27FC236}">
                <a16:creationId xmlns:a16="http://schemas.microsoft.com/office/drawing/2014/main" id="{8A16F217-5F4A-7849-B028-25F68FF3C3EE}"/>
              </a:ext>
            </a:extLst>
          </p:cNvPr>
          <p:cNvPicPr>
            <a:picLocks/>
          </p:cNvPicPr>
          <p:nvPr userDrawn="1"/>
        </p:nvPicPr>
        <p:blipFill>
          <a:blip r:embed="rId2" cstate="hq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sp>
        <p:nvSpPr>
          <p:cNvPr id="37" name="Rectangle 2">
            <a:extLst>
              <a:ext uri="{FF2B5EF4-FFF2-40B4-BE49-F238E27FC236}">
                <a16:creationId xmlns:a16="http://schemas.microsoft.com/office/drawing/2014/main" id="{AFE3D2EE-9466-FE40-B2A2-43D0EF22C1F3}"/>
              </a:ext>
            </a:extLst>
          </p:cNvPr>
          <p:cNvSpPr>
            <a:spLocks noGrp="1" noChangeArrowheads="1"/>
          </p:cNvSpPr>
          <p:nvPr>
            <p:ph idx="1" hasCustomPrompt="1"/>
          </p:nvPr>
        </p:nvSpPr>
        <p:spPr bwMode="auto">
          <a:xfrm>
            <a:off x="218262" y="882192"/>
            <a:ext cx="11763662" cy="553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a:solidFill>
                  <a:srgbClr val="1E3378"/>
                </a:solidFill>
              </a:defRPr>
            </a:lvl1pPr>
            <a:lvl2pPr>
              <a:defRPr>
                <a:solidFill>
                  <a:srgbClr val="1E3378"/>
                </a:solidFill>
              </a:defRPr>
            </a:lvl2pPr>
            <a:lvl3pPr>
              <a:defRPr>
                <a:solidFill>
                  <a:srgbClr val="1E3378"/>
                </a:solidFill>
              </a:defRPr>
            </a:lvl3pPr>
            <a:lvl4pPr>
              <a:defRPr>
                <a:solidFill>
                  <a:srgbClr val="1E3378"/>
                </a:solidFill>
              </a:defRPr>
            </a:lvl4pPr>
            <a:lvl5pPr>
              <a:defRPr>
                <a:solidFill>
                  <a:srgbClr val="1E3378"/>
                </a:solidFill>
              </a:defRPr>
            </a:lvl5p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pic>
        <p:nvPicPr>
          <p:cNvPr id="41" name="Picture 40">
            <a:extLst>
              <a:ext uri="{FF2B5EF4-FFF2-40B4-BE49-F238E27FC236}">
                <a16:creationId xmlns:a16="http://schemas.microsoft.com/office/drawing/2014/main" id="{AF28F19B-7C3E-084C-9576-DD78AF4F52F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67" name="Group 66">
            <a:extLst>
              <a:ext uri="{FF2B5EF4-FFF2-40B4-BE49-F238E27FC236}">
                <a16:creationId xmlns:a16="http://schemas.microsoft.com/office/drawing/2014/main" id="{28313AD2-7827-9040-9473-7C9DF3559AA8}"/>
              </a:ext>
            </a:extLst>
          </p:cNvPr>
          <p:cNvGrpSpPr/>
          <p:nvPr userDrawn="1"/>
        </p:nvGrpSpPr>
        <p:grpSpPr>
          <a:xfrm>
            <a:off x="226688" y="6569736"/>
            <a:ext cx="9628745" cy="144114"/>
            <a:chOff x="1076500" y="4469696"/>
            <a:chExt cx="9628745" cy="144114"/>
          </a:xfrm>
        </p:grpSpPr>
        <p:pic>
          <p:nvPicPr>
            <p:cNvPr id="68" name="Picture 67" descr="de.png">
              <a:extLst>
                <a:ext uri="{FF2B5EF4-FFF2-40B4-BE49-F238E27FC236}">
                  <a16:creationId xmlns:a16="http://schemas.microsoft.com/office/drawing/2014/main" id="{4398D417-9974-224E-A147-3EA9311986A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69" name="Picture 68" descr="at.png">
              <a:extLst>
                <a:ext uri="{FF2B5EF4-FFF2-40B4-BE49-F238E27FC236}">
                  <a16:creationId xmlns:a16="http://schemas.microsoft.com/office/drawing/2014/main" id="{8B572BAB-E480-4E46-B390-49CF84DBF18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70" name="Picture 69" descr="be.png">
              <a:extLst>
                <a:ext uri="{FF2B5EF4-FFF2-40B4-BE49-F238E27FC236}">
                  <a16:creationId xmlns:a16="http://schemas.microsoft.com/office/drawing/2014/main" id="{F3D1D6D8-6671-D34A-94DA-DBC795C9096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71" name="Picture 70" descr="dk.png">
              <a:extLst>
                <a:ext uri="{FF2B5EF4-FFF2-40B4-BE49-F238E27FC236}">
                  <a16:creationId xmlns:a16="http://schemas.microsoft.com/office/drawing/2014/main" id="{949F9F89-4B3E-CF46-8D37-C9A05F0668E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2" name="Picture 71" descr="es.png">
              <a:extLst>
                <a:ext uri="{FF2B5EF4-FFF2-40B4-BE49-F238E27FC236}">
                  <a16:creationId xmlns:a16="http://schemas.microsoft.com/office/drawing/2014/main" id="{F2E6A9D4-7DFC-7544-BC0C-647809ABFA8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3" name="Picture 72" descr="ee.png">
              <a:extLst>
                <a:ext uri="{FF2B5EF4-FFF2-40B4-BE49-F238E27FC236}">
                  <a16:creationId xmlns:a16="http://schemas.microsoft.com/office/drawing/2014/main" id="{0DA31E46-DB05-BA49-B4A8-390E93A2839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4" name="Picture 73" descr="fi.png">
              <a:extLst>
                <a:ext uri="{FF2B5EF4-FFF2-40B4-BE49-F238E27FC236}">
                  <a16:creationId xmlns:a16="http://schemas.microsoft.com/office/drawing/2014/main" id="{AD57CAF6-66E6-8546-97D9-DE7275B1F554}"/>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5" name="Picture 74" descr="fr.png">
              <a:extLst>
                <a:ext uri="{FF2B5EF4-FFF2-40B4-BE49-F238E27FC236}">
                  <a16:creationId xmlns:a16="http://schemas.microsoft.com/office/drawing/2014/main" id="{14A576A2-68AC-CF43-86CB-A14FC88F76C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6" name="Picture 75" descr="gr.png">
              <a:extLst>
                <a:ext uri="{FF2B5EF4-FFF2-40B4-BE49-F238E27FC236}">
                  <a16:creationId xmlns:a16="http://schemas.microsoft.com/office/drawing/2014/main" id="{3B99614E-A0BF-9748-AE8D-165B1B238BF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7" name="Picture 76" descr="hu.png">
              <a:extLst>
                <a:ext uri="{FF2B5EF4-FFF2-40B4-BE49-F238E27FC236}">
                  <a16:creationId xmlns:a16="http://schemas.microsoft.com/office/drawing/2014/main" id="{E174781F-0A55-B346-A238-12193C10B5F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78" name="Picture 77" descr="ie.png">
              <a:extLst>
                <a:ext uri="{FF2B5EF4-FFF2-40B4-BE49-F238E27FC236}">
                  <a16:creationId xmlns:a16="http://schemas.microsoft.com/office/drawing/2014/main" id="{9AF98CC1-74FC-EB49-8034-694CD35F3EA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79" name="Picture 78" descr="it.png">
              <a:extLst>
                <a:ext uri="{FF2B5EF4-FFF2-40B4-BE49-F238E27FC236}">
                  <a16:creationId xmlns:a16="http://schemas.microsoft.com/office/drawing/2014/main" id="{B0304281-89AC-B54A-8CEE-DC4EAB87045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80" name="Picture 79" descr="lu.png">
              <a:extLst>
                <a:ext uri="{FF2B5EF4-FFF2-40B4-BE49-F238E27FC236}">
                  <a16:creationId xmlns:a16="http://schemas.microsoft.com/office/drawing/2014/main" id="{3E256320-CBD3-A04C-BAB2-C360D05CEEE6}"/>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81" name="Picture 80" descr="no.png">
              <a:extLst>
                <a:ext uri="{FF2B5EF4-FFF2-40B4-BE49-F238E27FC236}">
                  <a16:creationId xmlns:a16="http://schemas.microsoft.com/office/drawing/2014/main" id="{B98A83BC-39A0-D849-A07A-8EDD7DE5B75A}"/>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2" name="Picture 81" descr="nl.png">
              <a:extLst>
                <a:ext uri="{FF2B5EF4-FFF2-40B4-BE49-F238E27FC236}">
                  <a16:creationId xmlns:a16="http://schemas.microsoft.com/office/drawing/2014/main" id="{F4F5214B-48CD-8341-9222-C1CE6FF36A36}"/>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3" name="Picture 82" descr="pl.png">
              <a:extLst>
                <a:ext uri="{FF2B5EF4-FFF2-40B4-BE49-F238E27FC236}">
                  <a16:creationId xmlns:a16="http://schemas.microsoft.com/office/drawing/2014/main" id="{E26CE0ED-A4D8-2C42-97BA-6F3051A089C5}"/>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4" name="Picture 83" descr="pt.png">
              <a:extLst>
                <a:ext uri="{FF2B5EF4-FFF2-40B4-BE49-F238E27FC236}">
                  <a16:creationId xmlns:a16="http://schemas.microsoft.com/office/drawing/2014/main" id="{2A82C3FC-8DB3-7545-BD3D-78837996A06C}"/>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5" name="Picture 84" descr="cz.png">
              <a:extLst>
                <a:ext uri="{FF2B5EF4-FFF2-40B4-BE49-F238E27FC236}">
                  <a16:creationId xmlns:a16="http://schemas.microsoft.com/office/drawing/2014/main" id="{CA023B20-F16F-C84E-B842-C9A89F3ED4DE}"/>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6" name="Picture 85" descr="ro.png">
              <a:extLst>
                <a:ext uri="{FF2B5EF4-FFF2-40B4-BE49-F238E27FC236}">
                  <a16:creationId xmlns:a16="http://schemas.microsoft.com/office/drawing/2014/main" id="{1832FAD1-0260-644D-81BC-3DCD2388E69F}"/>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7" name="Picture 86" descr="se.png">
              <a:extLst>
                <a:ext uri="{FF2B5EF4-FFF2-40B4-BE49-F238E27FC236}">
                  <a16:creationId xmlns:a16="http://schemas.microsoft.com/office/drawing/2014/main" id="{7EFEDC04-ECB0-654E-87B9-7E2E79AD2C9F}"/>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8" name="Picture 87" descr="ch.png">
              <a:extLst>
                <a:ext uri="{FF2B5EF4-FFF2-40B4-BE49-F238E27FC236}">
                  <a16:creationId xmlns:a16="http://schemas.microsoft.com/office/drawing/2014/main" id="{98B76334-0B47-EE48-86A5-13E8EBDDC752}"/>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9" name="Picture 88" descr="uk.png">
              <a:extLst>
                <a:ext uri="{FF2B5EF4-FFF2-40B4-BE49-F238E27FC236}">
                  <a16:creationId xmlns:a16="http://schemas.microsoft.com/office/drawing/2014/main" id="{3193C49B-46DC-D44D-9225-4EADB4F6FFAA}"/>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90" name="Picture 89">
              <a:extLst>
                <a:ext uri="{FF2B5EF4-FFF2-40B4-BE49-F238E27FC236}">
                  <a16:creationId xmlns:a16="http://schemas.microsoft.com/office/drawing/2014/main" id="{3A9BAD7E-FBE2-3146-9B12-AE316427746D}"/>
                </a:ext>
              </a:extLst>
            </p:cNvPr>
            <p:cNvPicPr>
              <a:picLocks noChangeAspect="1"/>
            </p:cNvPicPr>
            <p:nvPr userDrawn="1"/>
          </p:nvPicPr>
          <p:blipFill>
            <a:blip r:embed="rId26" cstate="hq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91" name="Picture 90">
              <a:extLst>
                <a:ext uri="{FF2B5EF4-FFF2-40B4-BE49-F238E27FC236}">
                  <a16:creationId xmlns:a16="http://schemas.microsoft.com/office/drawing/2014/main" id="{74B2EB1D-AC1B-624D-A71A-C266366C5632}"/>
                </a:ext>
              </a:extLst>
            </p:cNvPr>
            <p:cNvPicPr>
              <a:picLocks noChangeAspect="1"/>
            </p:cNvPicPr>
            <p:nvPr userDrawn="1"/>
          </p:nvPicPr>
          <p:blipFill>
            <a:blip r:embed="rId27"/>
            <a:stretch>
              <a:fillRect/>
            </a:stretch>
          </p:blipFill>
          <p:spPr>
            <a:xfrm>
              <a:off x="9768386" y="4469696"/>
              <a:ext cx="216000" cy="144000"/>
            </a:xfrm>
            <a:prstGeom prst="rect">
              <a:avLst/>
            </a:prstGeom>
          </p:spPr>
        </p:pic>
        <p:pic>
          <p:nvPicPr>
            <p:cNvPr id="94" name="Picture 93" descr="ca.png">
              <a:extLst>
                <a:ext uri="{FF2B5EF4-FFF2-40B4-BE49-F238E27FC236}">
                  <a16:creationId xmlns:a16="http://schemas.microsoft.com/office/drawing/2014/main" id="{8E083B4E-8961-444D-ABAC-5F0BF3424AF4}"/>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5" name="Picture 94" descr="si.png">
              <a:extLst>
                <a:ext uri="{FF2B5EF4-FFF2-40B4-BE49-F238E27FC236}">
                  <a16:creationId xmlns:a16="http://schemas.microsoft.com/office/drawing/2014/main" id="{5505284A-0EFA-4A42-9113-C853C1481525}"/>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1579429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_CLOSING1">
    <p:spTree>
      <p:nvGrpSpPr>
        <p:cNvPr id="1" name=""/>
        <p:cNvGrpSpPr/>
        <p:nvPr/>
      </p:nvGrpSpPr>
      <p:grpSpPr>
        <a:xfrm>
          <a:off x="0" y="0"/>
          <a:ext cx="0" cy="0"/>
          <a:chOff x="0" y="0"/>
          <a:chExt cx="0" cy="0"/>
        </a:xfrm>
      </p:grpSpPr>
      <p:sp>
        <p:nvSpPr>
          <p:cNvPr id="14" name="Rectangle 13"/>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5E6F"/>
              </a:solidFill>
            </a:endParaRPr>
          </a:p>
        </p:txBody>
      </p:sp>
      <p:sp>
        <p:nvSpPr>
          <p:cNvPr id="9" name="Rectangle 8"/>
          <p:cNvSpPr/>
          <p:nvPr userDrawn="1"/>
        </p:nvSpPr>
        <p:spPr>
          <a:xfrm flipH="1">
            <a:off x="4686300" y="2011304"/>
            <a:ext cx="2819400" cy="2819034"/>
          </a:xfrm>
          <a:prstGeom prst="rect">
            <a:avLst/>
          </a:prstGeom>
          <a:solidFill>
            <a:schemeClr val="bg1"/>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p:cNvSpPr txBox="1">
            <a:spLocks/>
          </p:cNvSpPr>
          <p:nvPr userDrawn="1"/>
        </p:nvSpPr>
        <p:spPr>
          <a:xfrm>
            <a:off x="4686298" y="4524206"/>
            <a:ext cx="2812781" cy="3144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400">
              <a:solidFill>
                <a:srgbClr val="8197A6"/>
              </a:solidFill>
              <a:latin typeface="Arial" charset="0"/>
              <a:ea typeface="Arial" charset="0"/>
              <a:cs typeface="Arial" charset="0"/>
            </a:endParaRPr>
          </a:p>
        </p:txBody>
      </p:sp>
      <p:sp>
        <p:nvSpPr>
          <p:cNvPr id="17" name="Text Placeholder 2"/>
          <p:cNvSpPr>
            <a:spLocks noGrp="1"/>
          </p:cNvSpPr>
          <p:nvPr>
            <p:ph type="body" idx="14" hasCustomPrompt="1"/>
          </p:nvPr>
        </p:nvSpPr>
        <p:spPr>
          <a:xfrm>
            <a:off x="4686298" y="2041526"/>
            <a:ext cx="2819402" cy="2359024"/>
          </a:xfrm>
          <a:prstGeom prst="rect">
            <a:avLst/>
          </a:prstGeom>
        </p:spPr>
        <p:txBody>
          <a:bodyPr anchor="t">
            <a:normAutofit/>
          </a:bodyPr>
          <a:lstStyle>
            <a:lvl1pPr marL="0" indent="0" algn="l">
              <a:buNone/>
              <a:defRPr sz="2140" b="0" baseline="0">
                <a:solidFill>
                  <a:srgbClr val="003249"/>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7" name="Subtitle 2"/>
          <p:cNvSpPr txBox="1">
            <a:spLocks/>
          </p:cNvSpPr>
          <p:nvPr userDrawn="1"/>
        </p:nvSpPr>
        <p:spPr>
          <a:xfrm>
            <a:off x="4686298" y="1740022"/>
            <a:ext cx="2819402" cy="26152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1100" noProof="0">
                <a:solidFill>
                  <a:srgbClr val="8197A6"/>
                </a:solidFill>
                <a:latin typeface="Arial" charset="0"/>
                <a:ea typeface="Arial" charset="0"/>
                <a:cs typeface="Arial" charset="0"/>
              </a:rPr>
              <a:t>Produced by</a:t>
            </a:r>
          </a:p>
        </p:txBody>
      </p:sp>
      <p:sp>
        <p:nvSpPr>
          <p:cNvPr id="8" name="Text Placeholder 2">
            <a:extLst>
              <a:ext uri="{FF2B5EF4-FFF2-40B4-BE49-F238E27FC236}">
                <a16:creationId xmlns:a16="http://schemas.microsoft.com/office/drawing/2014/main" id="{685FD51B-FCED-4645-B034-140CE779462A}"/>
              </a:ext>
            </a:extLst>
          </p:cNvPr>
          <p:cNvSpPr>
            <a:spLocks noGrp="1"/>
          </p:cNvSpPr>
          <p:nvPr>
            <p:ph type="body" idx="15" hasCustomPrompt="1"/>
          </p:nvPr>
        </p:nvSpPr>
        <p:spPr>
          <a:xfrm>
            <a:off x="4686298" y="4406773"/>
            <a:ext cx="2819402" cy="423565"/>
          </a:xfrm>
          <a:prstGeom prst="rect">
            <a:avLst/>
          </a:prstGeom>
        </p:spPr>
        <p:txBody>
          <a:bodyPr anchor="ctr">
            <a:noAutofit/>
          </a:bodyPr>
          <a:lstStyle>
            <a:lvl1pPr marL="0" indent="0" algn="l">
              <a:buNone/>
              <a:defRPr sz="1500" b="0" baseline="0">
                <a:solidFill>
                  <a:srgbClr val="003249"/>
                </a:solidFill>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Tree>
    <p:extLst>
      <p:ext uri="{BB962C8B-B14F-4D97-AF65-F5344CB8AC3E}">
        <p14:creationId xmlns:p14="http://schemas.microsoft.com/office/powerpoint/2010/main" val="3444170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2">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0CCE86EE-FAF5-8242-9AAA-84B411A46D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 name="Rectangle 38">
            <a:extLst>
              <a:ext uri="{FF2B5EF4-FFF2-40B4-BE49-F238E27FC236}">
                <a16:creationId xmlns:a16="http://schemas.microsoft.com/office/drawing/2014/main" id="{068F92FD-2519-D543-9089-A37EB34C04EF}"/>
              </a:ext>
            </a:extLst>
          </p:cNvPr>
          <p:cNvSpPr/>
          <p:nvPr userDrawn="1"/>
        </p:nvSpPr>
        <p:spPr>
          <a:xfrm>
            <a:off x="0" y="0"/>
            <a:ext cx="12198565"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lt1">
                  <a:alpha val="60000"/>
                </a:schemeClr>
              </a:solidFill>
            </a:endParaRPr>
          </a:p>
        </p:txBody>
      </p:sp>
      <p:cxnSp>
        <p:nvCxnSpPr>
          <p:cNvPr id="61" name="Straight Connector 60"/>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Rectangle 6">
            <a:extLst>
              <a:ext uri="{FF2B5EF4-FFF2-40B4-BE49-F238E27FC236}">
                <a16:creationId xmlns:a16="http://schemas.microsoft.com/office/drawing/2014/main" id="{888E3B14-3793-5D4B-93AB-F1D2640DCC2B}"/>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GB" altLang="en-US" noProof="0"/>
              <a:t>CLICK TO EDIT MASTER TITLE STYLE</a:t>
            </a:r>
          </a:p>
        </p:txBody>
      </p:sp>
      <p:sp>
        <p:nvSpPr>
          <p:cNvPr id="44" name="Content Placeholder 2">
            <a:extLst>
              <a:ext uri="{FF2B5EF4-FFF2-40B4-BE49-F238E27FC236}">
                <a16:creationId xmlns:a16="http://schemas.microsoft.com/office/drawing/2014/main" id="{B4A229B3-FF58-3440-B102-C3CCFC2697D9}"/>
              </a:ext>
            </a:extLst>
          </p:cNvPr>
          <p:cNvSpPr>
            <a:spLocks noGrp="1"/>
          </p:cNvSpPr>
          <p:nvPr>
            <p:ph idx="1" hasCustomPrompt="1"/>
          </p:nvPr>
        </p:nvSpPr>
        <p:spPr>
          <a:xfrm>
            <a:off x="218262" y="882192"/>
            <a:ext cx="11763662" cy="553496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41" name="Picture 40">
            <a:extLst>
              <a:ext uri="{FF2B5EF4-FFF2-40B4-BE49-F238E27FC236}">
                <a16:creationId xmlns:a16="http://schemas.microsoft.com/office/drawing/2014/main" id="{D7E24DB6-78A7-4845-8831-1235460FBD3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72" name="Group 71">
            <a:extLst>
              <a:ext uri="{FF2B5EF4-FFF2-40B4-BE49-F238E27FC236}">
                <a16:creationId xmlns:a16="http://schemas.microsoft.com/office/drawing/2014/main" id="{DEA8977A-E188-AF40-A013-4919652E3F74}"/>
              </a:ext>
            </a:extLst>
          </p:cNvPr>
          <p:cNvGrpSpPr/>
          <p:nvPr userDrawn="1"/>
        </p:nvGrpSpPr>
        <p:grpSpPr>
          <a:xfrm>
            <a:off x="226688" y="6569736"/>
            <a:ext cx="9628745" cy="144114"/>
            <a:chOff x="1076500" y="4469696"/>
            <a:chExt cx="9628745" cy="144114"/>
          </a:xfrm>
        </p:grpSpPr>
        <p:pic>
          <p:nvPicPr>
            <p:cNvPr id="73" name="Picture 72" descr="de.png">
              <a:extLst>
                <a:ext uri="{FF2B5EF4-FFF2-40B4-BE49-F238E27FC236}">
                  <a16:creationId xmlns:a16="http://schemas.microsoft.com/office/drawing/2014/main" id="{7B95CD0C-37DB-764B-A757-56E4EC59AEC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74" name="Picture 73" descr="at.png">
              <a:extLst>
                <a:ext uri="{FF2B5EF4-FFF2-40B4-BE49-F238E27FC236}">
                  <a16:creationId xmlns:a16="http://schemas.microsoft.com/office/drawing/2014/main" id="{6CEE16E2-A5D1-7843-9B85-4EFDA64A7B7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75" name="Picture 74" descr="be.png">
              <a:extLst>
                <a:ext uri="{FF2B5EF4-FFF2-40B4-BE49-F238E27FC236}">
                  <a16:creationId xmlns:a16="http://schemas.microsoft.com/office/drawing/2014/main" id="{B99CD6F0-93E0-7F4B-B8FA-3A8C4999DF0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76" name="Picture 75" descr="dk.png">
              <a:extLst>
                <a:ext uri="{FF2B5EF4-FFF2-40B4-BE49-F238E27FC236}">
                  <a16:creationId xmlns:a16="http://schemas.microsoft.com/office/drawing/2014/main" id="{D33A4837-7AE6-694E-946A-90C7AD1DA1C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7" name="Picture 76" descr="es.png">
              <a:extLst>
                <a:ext uri="{FF2B5EF4-FFF2-40B4-BE49-F238E27FC236}">
                  <a16:creationId xmlns:a16="http://schemas.microsoft.com/office/drawing/2014/main" id="{42C25EB6-FDEA-1242-A5E0-45E6788C039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8" name="Picture 77" descr="ee.png">
              <a:extLst>
                <a:ext uri="{FF2B5EF4-FFF2-40B4-BE49-F238E27FC236}">
                  <a16:creationId xmlns:a16="http://schemas.microsoft.com/office/drawing/2014/main" id="{36731815-5186-A445-AAD6-8D1F691E02C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9" name="Picture 78" descr="fi.png">
              <a:extLst>
                <a:ext uri="{FF2B5EF4-FFF2-40B4-BE49-F238E27FC236}">
                  <a16:creationId xmlns:a16="http://schemas.microsoft.com/office/drawing/2014/main" id="{605DC8B8-4D80-6F4F-8834-556BE0AD7B41}"/>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80" name="Picture 79" descr="fr.png">
              <a:extLst>
                <a:ext uri="{FF2B5EF4-FFF2-40B4-BE49-F238E27FC236}">
                  <a16:creationId xmlns:a16="http://schemas.microsoft.com/office/drawing/2014/main" id="{96179CC0-82A3-8245-85D5-0023D925093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81" name="Picture 80" descr="gr.png">
              <a:extLst>
                <a:ext uri="{FF2B5EF4-FFF2-40B4-BE49-F238E27FC236}">
                  <a16:creationId xmlns:a16="http://schemas.microsoft.com/office/drawing/2014/main" id="{48E37F65-204B-5447-B5CD-DB71201E3B4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82" name="Picture 81" descr="hu.png">
              <a:extLst>
                <a:ext uri="{FF2B5EF4-FFF2-40B4-BE49-F238E27FC236}">
                  <a16:creationId xmlns:a16="http://schemas.microsoft.com/office/drawing/2014/main" id="{5B88D93A-DE9E-E542-95AD-A1B314E43C9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83" name="Picture 82" descr="ie.png">
              <a:extLst>
                <a:ext uri="{FF2B5EF4-FFF2-40B4-BE49-F238E27FC236}">
                  <a16:creationId xmlns:a16="http://schemas.microsoft.com/office/drawing/2014/main" id="{58B7A696-EA14-D645-BC50-78CB8A7EDEB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84" name="Picture 83" descr="it.png">
              <a:extLst>
                <a:ext uri="{FF2B5EF4-FFF2-40B4-BE49-F238E27FC236}">
                  <a16:creationId xmlns:a16="http://schemas.microsoft.com/office/drawing/2014/main" id="{5B10D17D-91EE-0A4A-BE84-7BF02B2E043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85" name="Picture 84" descr="lu.png">
              <a:extLst>
                <a:ext uri="{FF2B5EF4-FFF2-40B4-BE49-F238E27FC236}">
                  <a16:creationId xmlns:a16="http://schemas.microsoft.com/office/drawing/2014/main" id="{2D3EBDDF-D5D5-1943-9555-DFDB0AA8203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86" name="Picture 85" descr="no.png">
              <a:extLst>
                <a:ext uri="{FF2B5EF4-FFF2-40B4-BE49-F238E27FC236}">
                  <a16:creationId xmlns:a16="http://schemas.microsoft.com/office/drawing/2014/main" id="{2917B3CC-68BC-C944-ABF8-1836924EDCB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7" name="Picture 86" descr="nl.png">
              <a:extLst>
                <a:ext uri="{FF2B5EF4-FFF2-40B4-BE49-F238E27FC236}">
                  <a16:creationId xmlns:a16="http://schemas.microsoft.com/office/drawing/2014/main" id="{0FA7A219-76E9-EB4A-97ED-517951762C73}"/>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8" name="Picture 87" descr="pl.png">
              <a:extLst>
                <a:ext uri="{FF2B5EF4-FFF2-40B4-BE49-F238E27FC236}">
                  <a16:creationId xmlns:a16="http://schemas.microsoft.com/office/drawing/2014/main" id="{B813C2A1-A665-E546-B748-80BF47C4EE40}"/>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9" name="Picture 88" descr="pt.png">
              <a:extLst>
                <a:ext uri="{FF2B5EF4-FFF2-40B4-BE49-F238E27FC236}">
                  <a16:creationId xmlns:a16="http://schemas.microsoft.com/office/drawing/2014/main" id="{4AD08413-EE55-4B4C-805D-DC0EC6DA01C5}"/>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90" name="Picture 89" descr="cz.png">
              <a:extLst>
                <a:ext uri="{FF2B5EF4-FFF2-40B4-BE49-F238E27FC236}">
                  <a16:creationId xmlns:a16="http://schemas.microsoft.com/office/drawing/2014/main" id="{A0FB19C4-00DD-6A48-8040-3B4374EDD354}"/>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91" name="Picture 90" descr="ro.png">
              <a:extLst>
                <a:ext uri="{FF2B5EF4-FFF2-40B4-BE49-F238E27FC236}">
                  <a16:creationId xmlns:a16="http://schemas.microsoft.com/office/drawing/2014/main" id="{1EF7BCAB-66EA-024D-AC2C-47C69354B6CE}"/>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92" name="Picture 91" descr="se.png">
              <a:extLst>
                <a:ext uri="{FF2B5EF4-FFF2-40B4-BE49-F238E27FC236}">
                  <a16:creationId xmlns:a16="http://schemas.microsoft.com/office/drawing/2014/main" id="{90463E80-EE0C-4842-8BA8-5B0B52E07B1E}"/>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93" name="Picture 92" descr="ch.png">
              <a:extLst>
                <a:ext uri="{FF2B5EF4-FFF2-40B4-BE49-F238E27FC236}">
                  <a16:creationId xmlns:a16="http://schemas.microsoft.com/office/drawing/2014/main" id="{85E2B468-1202-7B46-8246-48E8C47E2E15}"/>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94" name="Picture 93" descr="uk.png">
              <a:extLst>
                <a:ext uri="{FF2B5EF4-FFF2-40B4-BE49-F238E27FC236}">
                  <a16:creationId xmlns:a16="http://schemas.microsoft.com/office/drawing/2014/main" id="{79ECE11B-E16E-144D-88A6-7C7A0681E09D}"/>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95" name="Picture 94">
              <a:extLst>
                <a:ext uri="{FF2B5EF4-FFF2-40B4-BE49-F238E27FC236}">
                  <a16:creationId xmlns:a16="http://schemas.microsoft.com/office/drawing/2014/main" id="{066A355F-901F-D141-A632-FD1D2D4B0152}"/>
                </a:ext>
              </a:extLst>
            </p:cNvPr>
            <p:cNvPicPr>
              <a:picLocks noChangeAspect="1"/>
            </p:cNvPicPr>
            <p:nvPr userDrawn="1"/>
          </p:nvPicPr>
          <p:blipFill>
            <a:blip r:embed="rId27" cstate="hq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96" name="Picture 95">
              <a:extLst>
                <a:ext uri="{FF2B5EF4-FFF2-40B4-BE49-F238E27FC236}">
                  <a16:creationId xmlns:a16="http://schemas.microsoft.com/office/drawing/2014/main" id="{7F252133-D0D8-EF47-A608-96BE2C771B8D}"/>
                </a:ext>
              </a:extLst>
            </p:cNvPr>
            <p:cNvPicPr>
              <a:picLocks noChangeAspect="1"/>
            </p:cNvPicPr>
            <p:nvPr userDrawn="1"/>
          </p:nvPicPr>
          <p:blipFill>
            <a:blip r:embed="rId28"/>
            <a:stretch>
              <a:fillRect/>
            </a:stretch>
          </p:blipFill>
          <p:spPr>
            <a:xfrm>
              <a:off x="9768386" y="4469696"/>
              <a:ext cx="216000" cy="144000"/>
            </a:xfrm>
            <a:prstGeom prst="rect">
              <a:avLst/>
            </a:prstGeom>
          </p:spPr>
        </p:pic>
        <p:pic>
          <p:nvPicPr>
            <p:cNvPr id="97" name="Picture 96" descr="ca.png">
              <a:extLst>
                <a:ext uri="{FF2B5EF4-FFF2-40B4-BE49-F238E27FC236}">
                  <a16:creationId xmlns:a16="http://schemas.microsoft.com/office/drawing/2014/main" id="{F813B462-0B76-8349-842F-50C1907F95E4}"/>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9" name="Picture 98" descr="si.png">
              <a:extLst>
                <a:ext uri="{FF2B5EF4-FFF2-40B4-BE49-F238E27FC236}">
                  <a16:creationId xmlns:a16="http://schemas.microsoft.com/office/drawing/2014/main" id="{49B37F0F-4C6E-1243-B654-20665F6C29C0}"/>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3302275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COVER1">
    <p:spTree>
      <p:nvGrpSpPr>
        <p:cNvPr id="1" name=""/>
        <p:cNvGrpSpPr/>
        <p:nvPr/>
      </p:nvGrpSpPr>
      <p:grpSpPr>
        <a:xfrm>
          <a:off x="0" y="0"/>
          <a:ext cx="0" cy="0"/>
          <a:chOff x="0" y="0"/>
          <a:chExt cx="0" cy="0"/>
        </a:xfrm>
      </p:grpSpPr>
      <p:pic>
        <p:nvPicPr>
          <p:cNvPr id="2" name="Picture 169">
            <a:extLst>
              <a:ext uri="{FF2B5EF4-FFF2-40B4-BE49-F238E27FC236}">
                <a16:creationId xmlns:a16="http://schemas.microsoft.com/office/drawing/2014/main" id="{655A41B8-2864-44C4-A9B2-9F40A95F93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0" y="-1"/>
            <a:ext cx="12192000" cy="6858001"/>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394" dirty="0"/>
          </a:p>
        </p:txBody>
      </p:sp>
      <p:sp>
        <p:nvSpPr>
          <p:cNvPr id="56323" name="Rectangle 2"/>
          <p:cNvSpPr>
            <a:spLocks noGrp="1" noChangeArrowheads="1"/>
          </p:cNvSpPr>
          <p:nvPr>
            <p:ph type="subTitle" idx="1" hasCustomPrompt="1"/>
          </p:nvPr>
        </p:nvSpPr>
        <p:spPr>
          <a:xfrm>
            <a:off x="113309" y="5258118"/>
            <a:ext cx="10598400" cy="381451"/>
          </a:xfrm>
          <a:prstGeom prst="rect">
            <a:avLst/>
          </a:prstGeom>
        </p:spPr>
        <p:txBody>
          <a:bodyPr wrap="square">
            <a:spAutoFit/>
          </a:bodyPr>
          <a:lstStyle>
            <a:lvl1pPr marL="0" indent="0">
              <a:buFont typeface="Verdana" pitchFamily="34" charset="0"/>
              <a:buNone/>
              <a:defRPr sz="1731"/>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47302" y="3351588"/>
            <a:ext cx="11777526" cy="707886"/>
          </a:xfrm>
          <a:prstGeom prst="rect">
            <a:avLst/>
          </a:prstGeom>
        </p:spPr>
        <p:txBody>
          <a:bodyPr/>
          <a:lstStyle>
            <a:lvl1pPr>
              <a:defRPr sz="3989">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2434" y="6429376"/>
            <a:ext cx="668866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0" noProof="0" dirty="0"/>
          </a:p>
        </p:txBody>
      </p:sp>
      <p:sp>
        <p:nvSpPr>
          <p:cNvPr id="10" name="Text Box 58"/>
          <p:cNvSpPr txBox="1">
            <a:spLocks noChangeArrowheads="1"/>
          </p:cNvSpPr>
          <p:nvPr userDrawn="1"/>
        </p:nvSpPr>
        <p:spPr bwMode="auto">
          <a:xfrm>
            <a:off x="212898" y="6202800"/>
            <a:ext cx="668866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798" noProof="0">
                <a:solidFill>
                  <a:srgbClr val="8197A6"/>
                </a:solidFill>
                <a:latin typeface="Arial" panose="020B0604020202020204" pitchFamily="34" charset="0"/>
                <a:cs typeface="Arial" panose="020B0604020202020204" pitchFamily="34" charset="0"/>
              </a:rPr>
              <a:t>ESA UNCLASSIFIED – For ESA Official Use Only</a:t>
            </a:r>
            <a:endParaRPr lang="en-GB" sz="798" noProof="0" dirty="0">
              <a:solidFill>
                <a:srgbClr val="8197A6"/>
              </a:solidFill>
              <a:latin typeface="Arial" panose="020B0604020202020204" pitchFamily="34" charset="0"/>
              <a:cs typeface="Arial" panose="020B0604020202020204" pitchFamily="34" charset="0"/>
            </a:endParaRPr>
          </a:p>
        </p:txBody>
      </p: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2592" y="4106871"/>
            <a:ext cx="1170399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6C34021B-66EB-9E45-8BD1-64D5855A58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03315" y="-216085"/>
            <a:ext cx="2088182" cy="1314000"/>
          </a:xfrm>
          <a:prstGeom prst="rect">
            <a:avLst/>
          </a:prstGeom>
        </p:spPr>
      </p:pic>
      <p:cxnSp>
        <p:nvCxnSpPr>
          <p:cNvPr id="39" name="Straight Connector 38">
            <a:extLst>
              <a:ext uri="{FF2B5EF4-FFF2-40B4-BE49-F238E27FC236}">
                <a16:creationId xmlns:a16="http://schemas.microsoft.com/office/drawing/2014/main" id="{D90A106D-F82D-4A4A-81C2-51E2F76FBD9F}"/>
              </a:ext>
            </a:extLst>
          </p:cNvPr>
          <p:cNvCxnSpPr>
            <a:cxnSpLocks/>
          </p:cNvCxnSpPr>
          <p:nvPr userDrawn="1"/>
        </p:nvCxnSpPr>
        <p:spPr>
          <a:xfrm>
            <a:off x="220831" y="6422971"/>
            <a:ext cx="11703996"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404D7138-AD9C-C946-BD30-C3547A00250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15039" y="6585917"/>
            <a:ext cx="1632456" cy="105918"/>
          </a:xfrm>
          <a:prstGeom prst="rect">
            <a:avLst/>
          </a:prstGeom>
        </p:spPr>
      </p:pic>
      <p:grpSp>
        <p:nvGrpSpPr>
          <p:cNvPr id="41" name="Group 40">
            <a:extLst>
              <a:ext uri="{FF2B5EF4-FFF2-40B4-BE49-F238E27FC236}">
                <a16:creationId xmlns:a16="http://schemas.microsoft.com/office/drawing/2014/main" id="{FB321021-5660-EB47-8BA6-304C79272C62}"/>
              </a:ext>
            </a:extLst>
          </p:cNvPr>
          <p:cNvGrpSpPr/>
          <p:nvPr userDrawn="1"/>
        </p:nvGrpSpPr>
        <p:grpSpPr>
          <a:xfrm>
            <a:off x="226070" y="6569736"/>
            <a:ext cx="9602488" cy="144114"/>
            <a:chOff x="1076500" y="4469696"/>
            <a:chExt cx="9628745" cy="144114"/>
          </a:xfrm>
        </p:grpSpPr>
        <p:pic>
          <p:nvPicPr>
            <p:cNvPr id="42" name="Picture 41" descr="de.png">
              <a:extLst>
                <a:ext uri="{FF2B5EF4-FFF2-40B4-BE49-F238E27FC236}">
                  <a16:creationId xmlns:a16="http://schemas.microsoft.com/office/drawing/2014/main" id="{6705C573-7F21-B342-A090-1A6C26CD7B8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43" name="Picture 42" descr="at.png">
              <a:extLst>
                <a:ext uri="{FF2B5EF4-FFF2-40B4-BE49-F238E27FC236}">
                  <a16:creationId xmlns:a16="http://schemas.microsoft.com/office/drawing/2014/main" id="{6E5EA9CB-46C1-1244-9266-8C00B92ABFC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44" name="Picture 43" descr="be.png">
              <a:extLst>
                <a:ext uri="{FF2B5EF4-FFF2-40B4-BE49-F238E27FC236}">
                  <a16:creationId xmlns:a16="http://schemas.microsoft.com/office/drawing/2014/main" id="{AB9EB0F2-8599-8F46-BDBF-50594130B1B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45" name="Picture 44" descr="dk.png">
              <a:extLst>
                <a:ext uri="{FF2B5EF4-FFF2-40B4-BE49-F238E27FC236}">
                  <a16:creationId xmlns:a16="http://schemas.microsoft.com/office/drawing/2014/main" id="{E84CCD7E-CD19-5C40-8499-A9A2BF933B3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46" name="Picture 45" descr="es.png">
              <a:extLst>
                <a:ext uri="{FF2B5EF4-FFF2-40B4-BE49-F238E27FC236}">
                  <a16:creationId xmlns:a16="http://schemas.microsoft.com/office/drawing/2014/main" id="{64F9DD03-F825-A14A-8939-41CEA1D3F80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47" name="Picture 46" descr="ee.png">
              <a:extLst>
                <a:ext uri="{FF2B5EF4-FFF2-40B4-BE49-F238E27FC236}">
                  <a16:creationId xmlns:a16="http://schemas.microsoft.com/office/drawing/2014/main" id="{686C5F97-EE26-D545-972E-35E1947B818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48" name="Picture 47" descr="fi.png">
              <a:extLst>
                <a:ext uri="{FF2B5EF4-FFF2-40B4-BE49-F238E27FC236}">
                  <a16:creationId xmlns:a16="http://schemas.microsoft.com/office/drawing/2014/main" id="{CAAFFB4A-3C75-C945-A251-BEE38052195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49" name="Picture 48" descr="fr.png">
              <a:extLst>
                <a:ext uri="{FF2B5EF4-FFF2-40B4-BE49-F238E27FC236}">
                  <a16:creationId xmlns:a16="http://schemas.microsoft.com/office/drawing/2014/main" id="{98635036-B69D-3742-9E37-5ED8FDB996CB}"/>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50" name="Picture 49" descr="gr.png">
              <a:extLst>
                <a:ext uri="{FF2B5EF4-FFF2-40B4-BE49-F238E27FC236}">
                  <a16:creationId xmlns:a16="http://schemas.microsoft.com/office/drawing/2014/main" id="{10D8C8F8-E354-894F-A153-41AC96F6CD8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51" name="Picture 50" descr="hu.png">
              <a:extLst>
                <a:ext uri="{FF2B5EF4-FFF2-40B4-BE49-F238E27FC236}">
                  <a16:creationId xmlns:a16="http://schemas.microsoft.com/office/drawing/2014/main" id="{5A9BF6FD-8270-9D43-B521-8581BC3948F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52" name="Picture 51" descr="ie.png">
              <a:extLst>
                <a:ext uri="{FF2B5EF4-FFF2-40B4-BE49-F238E27FC236}">
                  <a16:creationId xmlns:a16="http://schemas.microsoft.com/office/drawing/2014/main" id="{14B6B9B8-9CB9-C54F-AE18-37B7E06A5C0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53" name="Picture 52" descr="it.png">
              <a:extLst>
                <a:ext uri="{FF2B5EF4-FFF2-40B4-BE49-F238E27FC236}">
                  <a16:creationId xmlns:a16="http://schemas.microsoft.com/office/drawing/2014/main" id="{768B3063-BAAD-1340-A865-830B2616D6F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54" name="Picture 53" descr="lu.png">
              <a:extLst>
                <a:ext uri="{FF2B5EF4-FFF2-40B4-BE49-F238E27FC236}">
                  <a16:creationId xmlns:a16="http://schemas.microsoft.com/office/drawing/2014/main" id="{C50D5B27-F700-0E4D-ABAC-8E7F4782345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55" name="Picture 54" descr="no.png">
              <a:extLst>
                <a:ext uri="{FF2B5EF4-FFF2-40B4-BE49-F238E27FC236}">
                  <a16:creationId xmlns:a16="http://schemas.microsoft.com/office/drawing/2014/main" id="{EEE21768-4FCC-884A-B1AE-22B6652D9A65}"/>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56" name="Picture 55" descr="nl.png">
              <a:extLst>
                <a:ext uri="{FF2B5EF4-FFF2-40B4-BE49-F238E27FC236}">
                  <a16:creationId xmlns:a16="http://schemas.microsoft.com/office/drawing/2014/main" id="{F3A8536C-BDE0-404F-837A-2693906048DE}"/>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57" name="Picture 56" descr="pl.png">
              <a:extLst>
                <a:ext uri="{FF2B5EF4-FFF2-40B4-BE49-F238E27FC236}">
                  <a16:creationId xmlns:a16="http://schemas.microsoft.com/office/drawing/2014/main" id="{C2AC4DB9-ABEE-C04F-B4C3-09C4682EFF0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58" name="Picture 57" descr="pt.png">
              <a:extLst>
                <a:ext uri="{FF2B5EF4-FFF2-40B4-BE49-F238E27FC236}">
                  <a16:creationId xmlns:a16="http://schemas.microsoft.com/office/drawing/2014/main" id="{1583F378-AC2C-D048-A473-AB1BFE7EA3D6}"/>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59" name="Picture 58" descr="cz.png">
              <a:extLst>
                <a:ext uri="{FF2B5EF4-FFF2-40B4-BE49-F238E27FC236}">
                  <a16:creationId xmlns:a16="http://schemas.microsoft.com/office/drawing/2014/main" id="{DF5F68D2-8406-374A-AD83-A239F5455955}"/>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60" name="Picture 59" descr="ro.png">
              <a:extLst>
                <a:ext uri="{FF2B5EF4-FFF2-40B4-BE49-F238E27FC236}">
                  <a16:creationId xmlns:a16="http://schemas.microsoft.com/office/drawing/2014/main" id="{E6725D2E-4FF2-9248-8333-05CFA18C70C0}"/>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61" name="Picture 60" descr="se.png">
              <a:extLst>
                <a:ext uri="{FF2B5EF4-FFF2-40B4-BE49-F238E27FC236}">
                  <a16:creationId xmlns:a16="http://schemas.microsoft.com/office/drawing/2014/main" id="{74AB8C92-E6A7-C144-B537-72B3915DD46B}"/>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62" name="Picture 61" descr="ch.png">
              <a:extLst>
                <a:ext uri="{FF2B5EF4-FFF2-40B4-BE49-F238E27FC236}">
                  <a16:creationId xmlns:a16="http://schemas.microsoft.com/office/drawing/2014/main" id="{C48E0D8F-2BC8-F14C-9362-9E8607F5C1C0}"/>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9" name="Picture 88" descr="uk.png">
              <a:extLst>
                <a:ext uri="{FF2B5EF4-FFF2-40B4-BE49-F238E27FC236}">
                  <a16:creationId xmlns:a16="http://schemas.microsoft.com/office/drawing/2014/main" id="{E5508957-8372-AF44-9157-4F8AF0056F70}"/>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91" name="Picture 90">
              <a:extLst>
                <a:ext uri="{FF2B5EF4-FFF2-40B4-BE49-F238E27FC236}">
                  <a16:creationId xmlns:a16="http://schemas.microsoft.com/office/drawing/2014/main" id="{93E77BB0-CCCB-184C-8A71-2856CDD78E38}"/>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92" name="Picture 91">
              <a:extLst>
                <a:ext uri="{FF2B5EF4-FFF2-40B4-BE49-F238E27FC236}">
                  <a16:creationId xmlns:a16="http://schemas.microsoft.com/office/drawing/2014/main" id="{7D4A6225-A6BA-474B-9F8F-B55FD8A87BDA}"/>
                </a:ext>
              </a:extLst>
            </p:cNvPr>
            <p:cNvPicPr>
              <a:picLocks noChangeAspect="1"/>
            </p:cNvPicPr>
            <p:nvPr userDrawn="1"/>
          </p:nvPicPr>
          <p:blipFill>
            <a:blip r:embed="rId28"/>
            <a:stretch>
              <a:fillRect/>
            </a:stretch>
          </p:blipFill>
          <p:spPr>
            <a:xfrm>
              <a:off x="9768386" y="4469696"/>
              <a:ext cx="216000" cy="144000"/>
            </a:xfrm>
            <a:prstGeom prst="rect">
              <a:avLst/>
            </a:prstGeom>
          </p:spPr>
        </p:pic>
        <p:pic>
          <p:nvPicPr>
            <p:cNvPr id="93" name="Picture 92" descr="ca.png">
              <a:extLst>
                <a:ext uri="{FF2B5EF4-FFF2-40B4-BE49-F238E27FC236}">
                  <a16:creationId xmlns:a16="http://schemas.microsoft.com/office/drawing/2014/main" id="{02C75BE4-D548-4049-B4EA-FE8098E2394C}"/>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5" name="Picture 94" descr="si.png">
              <a:extLst>
                <a:ext uri="{FF2B5EF4-FFF2-40B4-BE49-F238E27FC236}">
                  <a16:creationId xmlns:a16="http://schemas.microsoft.com/office/drawing/2014/main" id="{28548056-32EB-4547-A1E8-C49E5B25653B}"/>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172159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accel="100000"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0-#ppt_w/2"/>
                                          </p:val>
                                        </p:tav>
                                        <p:tav tm="100000">
                                          <p:val>
                                            <p:strVal val="#ppt_x"/>
                                          </p:val>
                                        </p:tav>
                                      </p:tavLst>
                                    </p:anim>
                                    <p:anim calcmode="lin" valueType="num">
                                      <p:cBhvr additive="base">
                                        <p:cTn id="8" dur="500" fill="hold"/>
                                        <p:tgtEl>
                                          <p:spTgt spid="9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18" presetClass="entr" presetSubtype="3" fill="hold" nodeType="after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strips(upRight)">
                                      <p:cBhvr>
                                        <p:cTn id="16" dur="500"/>
                                        <p:tgtEl>
                                          <p:spTgt spid="94"/>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1500" fill="hold"/>
                                        <p:tgtEl>
                                          <p:spTgt spid="41"/>
                                        </p:tgtEl>
                                        <p:attrNameLst>
                                          <p:attrName>ppt_x</p:attrName>
                                        </p:attrNameLst>
                                      </p:cBhvr>
                                      <p:tavLst>
                                        <p:tav tm="0">
                                          <p:val>
                                            <p:strVal val="0-#ppt_w/2"/>
                                          </p:val>
                                        </p:tav>
                                        <p:tav tm="100000">
                                          <p:val>
                                            <p:strVal val="#ppt_x"/>
                                          </p:val>
                                        </p:tav>
                                      </p:tavLst>
                                    </p:anim>
                                    <p:anim calcmode="lin" valueType="num">
                                      <p:cBhvr additive="base">
                                        <p:cTn id="25" dur="1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0"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lvl1pPr marL="0">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spTree>
    <p:extLst>
      <p:ext uri="{BB962C8B-B14F-4D97-AF65-F5344CB8AC3E}">
        <p14:creationId xmlns:p14="http://schemas.microsoft.com/office/powerpoint/2010/main" val="41158548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39C2E6-DF9C-8B43-949C-3E395FB76895}"/>
              </a:ext>
            </a:extLst>
          </p:cNvPr>
          <p:cNvSpPr/>
          <p:nvPr userDrawn="1"/>
        </p:nvSpPr>
        <p:spPr>
          <a:xfrm>
            <a:off x="0" y="0"/>
            <a:ext cx="12192000" cy="6857998"/>
          </a:xfrm>
          <a:prstGeom prst="rect">
            <a:avLst/>
          </a:prstGeom>
          <a:solidFill>
            <a:srgbClr val="001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1931" rtl="0" eaLnBrk="0" fontAlgn="base" latinLnBrk="0" hangingPunct="0">
              <a:lnSpc>
                <a:spcPct val="100000"/>
              </a:lnSpc>
              <a:spcBef>
                <a:spcPct val="0"/>
              </a:spcBef>
              <a:spcAft>
                <a:spcPct val="0"/>
              </a:spcAft>
              <a:buClrTx/>
              <a:buSzTx/>
              <a:buFontTx/>
              <a:buNone/>
              <a:tabLst/>
              <a:defRPr/>
            </a:pPr>
            <a:endParaRPr kumimoji="0" lang="en-GB" sz="2394" b="0" i="0" u="none" strike="noStrike" kern="1200" cap="none" spc="0" normalizeH="0" baseline="0" noProof="0">
              <a:ln>
                <a:noFill/>
              </a:ln>
              <a:solidFill>
                <a:srgbClr val="FFFFFF"/>
              </a:solidFill>
              <a:effectLst/>
              <a:uLnTx/>
              <a:uFillTx/>
              <a:latin typeface="Verdana"/>
              <a:ea typeface="+mn-ea"/>
              <a:cs typeface="+mn-cs"/>
            </a:endParaRPr>
          </a:p>
        </p:txBody>
      </p:sp>
      <p:pic>
        <p:nvPicPr>
          <p:cNvPr id="34" name="Picture 33">
            <a:extLst>
              <a:ext uri="{FF2B5EF4-FFF2-40B4-BE49-F238E27FC236}">
                <a16:creationId xmlns:a16="http://schemas.microsoft.com/office/drawing/2014/main" id="{4CEC27F6-6F52-4581-82C7-07D56049983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5" name="Rectangle 34">
            <a:extLst>
              <a:ext uri="{FF2B5EF4-FFF2-40B4-BE49-F238E27FC236}">
                <a16:creationId xmlns:a16="http://schemas.microsoft.com/office/drawing/2014/main" id="{712C3B81-F956-4EF3-86FE-D36BD5A0DE5F}"/>
              </a:ext>
            </a:extLst>
          </p:cNvPr>
          <p:cNvSpPr/>
          <p:nvPr userDrawn="1"/>
        </p:nvSpPr>
        <p:spPr>
          <a:xfrm>
            <a:off x="0" y="0"/>
            <a:ext cx="12202362" cy="6858002"/>
          </a:xfrm>
          <a:prstGeom prst="rect">
            <a:avLst/>
          </a:prstGeom>
          <a:solidFill>
            <a:srgbClr val="001B3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FEFFFF"/>
              </a:solidFill>
              <a:effectLst/>
              <a:uLnTx/>
              <a:uFillTx/>
              <a:latin typeface="Arial" panose="020B0604020202020204"/>
              <a:ea typeface="+mn-ea"/>
              <a:cs typeface="+mn-cs"/>
            </a:endParaRPr>
          </a:p>
        </p:txBody>
      </p:sp>
      <p:sp>
        <p:nvSpPr>
          <p:cNvPr id="3" name="Content Placeholder 2"/>
          <p:cNvSpPr>
            <a:spLocks noGrp="1"/>
          </p:cNvSpPr>
          <p:nvPr>
            <p:ph idx="1"/>
          </p:nvPr>
        </p:nvSpPr>
        <p:spPr/>
        <p:txBody>
          <a:bodyPr/>
          <a:lstStyle>
            <a:lvl1pPr marL="0">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noProof="0"/>
          </a:p>
        </p:txBody>
      </p:sp>
      <p:grpSp>
        <p:nvGrpSpPr>
          <p:cNvPr id="5" name="Group 4">
            <a:extLst>
              <a:ext uri="{FF2B5EF4-FFF2-40B4-BE49-F238E27FC236}">
                <a16:creationId xmlns:a16="http://schemas.microsoft.com/office/drawing/2014/main" id="{49461413-4A7E-4C46-BBF2-CAB77E6E9546}"/>
              </a:ext>
            </a:extLst>
          </p:cNvPr>
          <p:cNvGrpSpPr>
            <a:grpSpLocks noChangeAspect="1"/>
          </p:cNvGrpSpPr>
          <p:nvPr userDrawn="1"/>
        </p:nvGrpSpPr>
        <p:grpSpPr>
          <a:xfrm>
            <a:off x="226688" y="6569736"/>
            <a:ext cx="8660215" cy="129618"/>
            <a:chOff x="1076500" y="4469696"/>
            <a:chExt cx="9628745" cy="144114"/>
          </a:xfrm>
        </p:grpSpPr>
        <p:pic>
          <p:nvPicPr>
            <p:cNvPr id="6" name="Picture 5" descr="de.png">
              <a:extLst>
                <a:ext uri="{FF2B5EF4-FFF2-40B4-BE49-F238E27FC236}">
                  <a16:creationId xmlns:a16="http://schemas.microsoft.com/office/drawing/2014/main" id="{D163852A-3987-3C4B-9BEF-7FE85E034D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7" name="Picture 6" descr="at.png">
              <a:extLst>
                <a:ext uri="{FF2B5EF4-FFF2-40B4-BE49-F238E27FC236}">
                  <a16:creationId xmlns:a16="http://schemas.microsoft.com/office/drawing/2014/main" id="{5A47B4BC-567A-8342-8ADB-38B7EBCF33F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8" name="Picture 7" descr="be.png">
              <a:extLst>
                <a:ext uri="{FF2B5EF4-FFF2-40B4-BE49-F238E27FC236}">
                  <a16:creationId xmlns:a16="http://schemas.microsoft.com/office/drawing/2014/main" id="{CF06F7DA-F2A7-C446-917D-643CC2B3796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9" name="Picture 8" descr="dk.png">
              <a:extLst>
                <a:ext uri="{FF2B5EF4-FFF2-40B4-BE49-F238E27FC236}">
                  <a16:creationId xmlns:a16="http://schemas.microsoft.com/office/drawing/2014/main" id="{F9B88A19-65FC-F440-B70B-1FF116FAEEF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10" name="Picture 9" descr="es.png">
              <a:extLst>
                <a:ext uri="{FF2B5EF4-FFF2-40B4-BE49-F238E27FC236}">
                  <a16:creationId xmlns:a16="http://schemas.microsoft.com/office/drawing/2014/main" id="{D59E2A91-0EA5-E64C-A13A-73DD2159F91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11" name="Picture 10" descr="ee.png">
              <a:extLst>
                <a:ext uri="{FF2B5EF4-FFF2-40B4-BE49-F238E27FC236}">
                  <a16:creationId xmlns:a16="http://schemas.microsoft.com/office/drawing/2014/main" id="{FD701799-DA6D-174A-8AF4-592DEE941322}"/>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12" name="Picture 11" descr="fi.png">
              <a:extLst>
                <a:ext uri="{FF2B5EF4-FFF2-40B4-BE49-F238E27FC236}">
                  <a16:creationId xmlns:a16="http://schemas.microsoft.com/office/drawing/2014/main" id="{FC8EA5D5-DB94-2942-8496-D33956D1A9D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13" name="Picture 12" descr="fr.png">
              <a:extLst>
                <a:ext uri="{FF2B5EF4-FFF2-40B4-BE49-F238E27FC236}">
                  <a16:creationId xmlns:a16="http://schemas.microsoft.com/office/drawing/2014/main" id="{E6471DE5-3503-B44E-96F7-70B5C3D7C193}"/>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14" name="Picture 13" descr="gr.png">
              <a:extLst>
                <a:ext uri="{FF2B5EF4-FFF2-40B4-BE49-F238E27FC236}">
                  <a16:creationId xmlns:a16="http://schemas.microsoft.com/office/drawing/2014/main" id="{B7AC89B6-DE36-0D49-AC1B-BF971344156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15" name="Picture 14" descr="hu.png">
              <a:extLst>
                <a:ext uri="{FF2B5EF4-FFF2-40B4-BE49-F238E27FC236}">
                  <a16:creationId xmlns:a16="http://schemas.microsoft.com/office/drawing/2014/main" id="{2B7016DB-03EA-7A47-A6E4-A111076CFED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16" name="Picture 15" descr="ie.png">
              <a:extLst>
                <a:ext uri="{FF2B5EF4-FFF2-40B4-BE49-F238E27FC236}">
                  <a16:creationId xmlns:a16="http://schemas.microsoft.com/office/drawing/2014/main" id="{38B974D5-88E1-9143-BA85-7696BF4A0445}"/>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17" name="Picture 16" descr="it.png">
              <a:extLst>
                <a:ext uri="{FF2B5EF4-FFF2-40B4-BE49-F238E27FC236}">
                  <a16:creationId xmlns:a16="http://schemas.microsoft.com/office/drawing/2014/main" id="{CC2099AB-EFBD-D34E-96F4-047BA7F72FCC}"/>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18" name="Picture 17" descr="lu.png">
              <a:extLst>
                <a:ext uri="{FF2B5EF4-FFF2-40B4-BE49-F238E27FC236}">
                  <a16:creationId xmlns:a16="http://schemas.microsoft.com/office/drawing/2014/main" id="{FB53878F-41C8-0F40-A918-8E12CF9300C2}"/>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19" name="Picture 18" descr="no.png">
              <a:extLst>
                <a:ext uri="{FF2B5EF4-FFF2-40B4-BE49-F238E27FC236}">
                  <a16:creationId xmlns:a16="http://schemas.microsoft.com/office/drawing/2014/main" id="{C804E214-43B1-424C-9A8B-832DFC58C087}"/>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20" name="Picture 19" descr="nl.png">
              <a:extLst>
                <a:ext uri="{FF2B5EF4-FFF2-40B4-BE49-F238E27FC236}">
                  <a16:creationId xmlns:a16="http://schemas.microsoft.com/office/drawing/2014/main" id="{29B855F2-7A7E-C047-8362-586988A7ED5B}"/>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21" name="Picture 20" descr="pl.png">
              <a:extLst>
                <a:ext uri="{FF2B5EF4-FFF2-40B4-BE49-F238E27FC236}">
                  <a16:creationId xmlns:a16="http://schemas.microsoft.com/office/drawing/2014/main" id="{C478D330-AF07-5A45-B21F-268BB40604D8}"/>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22" name="Picture 21" descr="pt.png">
              <a:extLst>
                <a:ext uri="{FF2B5EF4-FFF2-40B4-BE49-F238E27FC236}">
                  <a16:creationId xmlns:a16="http://schemas.microsoft.com/office/drawing/2014/main" id="{BA50EA6B-3FB1-8F46-B918-05D39E5C62FD}"/>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23" name="Picture 22" descr="cz.png">
              <a:extLst>
                <a:ext uri="{FF2B5EF4-FFF2-40B4-BE49-F238E27FC236}">
                  <a16:creationId xmlns:a16="http://schemas.microsoft.com/office/drawing/2014/main" id="{91D7C37E-6082-2946-BBCA-E89103AEEDA8}"/>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24" name="Picture 23" descr="ro.png">
              <a:extLst>
                <a:ext uri="{FF2B5EF4-FFF2-40B4-BE49-F238E27FC236}">
                  <a16:creationId xmlns:a16="http://schemas.microsoft.com/office/drawing/2014/main" id="{2FE832C2-691C-8040-8A22-4BFC21454144}"/>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25" name="Picture 24" descr="se.png">
              <a:extLst>
                <a:ext uri="{FF2B5EF4-FFF2-40B4-BE49-F238E27FC236}">
                  <a16:creationId xmlns:a16="http://schemas.microsoft.com/office/drawing/2014/main" id="{EA2B531A-BCF7-B144-956B-9EA928A6859A}"/>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26" name="Picture 25" descr="ch.png">
              <a:extLst>
                <a:ext uri="{FF2B5EF4-FFF2-40B4-BE49-F238E27FC236}">
                  <a16:creationId xmlns:a16="http://schemas.microsoft.com/office/drawing/2014/main" id="{A316B12A-BBE5-9246-B5D3-57FB04845745}"/>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27" name="Picture 26" descr="uk.png">
              <a:extLst>
                <a:ext uri="{FF2B5EF4-FFF2-40B4-BE49-F238E27FC236}">
                  <a16:creationId xmlns:a16="http://schemas.microsoft.com/office/drawing/2014/main" id="{E852D61B-7B4A-3C4F-8C2F-801EFB25C048}"/>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28" name="Picture 27">
              <a:extLst>
                <a:ext uri="{FF2B5EF4-FFF2-40B4-BE49-F238E27FC236}">
                  <a16:creationId xmlns:a16="http://schemas.microsoft.com/office/drawing/2014/main" id="{FE123BCA-AAC1-9A4B-ACE9-F0AA335A4B35}"/>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29" name="Picture 28">
              <a:extLst>
                <a:ext uri="{FF2B5EF4-FFF2-40B4-BE49-F238E27FC236}">
                  <a16:creationId xmlns:a16="http://schemas.microsoft.com/office/drawing/2014/main" id="{481BA997-FC47-B047-94A4-BC3EE0D95C9D}"/>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9768386" y="4469696"/>
              <a:ext cx="216000" cy="144000"/>
            </a:xfrm>
            <a:prstGeom prst="rect">
              <a:avLst/>
            </a:prstGeom>
          </p:spPr>
        </p:pic>
        <p:pic>
          <p:nvPicPr>
            <p:cNvPr id="30" name="Picture 29" descr="ca.png">
              <a:extLst>
                <a:ext uri="{FF2B5EF4-FFF2-40B4-BE49-F238E27FC236}">
                  <a16:creationId xmlns:a16="http://schemas.microsoft.com/office/drawing/2014/main" id="{0B595DD1-DC45-514E-88E3-0957F387C5DE}"/>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31" name="Picture 30" descr="si.png">
              <a:extLst>
                <a:ext uri="{FF2B5EF4-FFF2-40B4-BE49-F238E27FC236}">
                  <a16:creationId xmlns:a16="http://schemas.microsoft.com/office/drawing/2014/main" id="{67D573A3-B037-1749-B7D6-4DDA1DEE2FC6}"/>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pic>
        <p:nvPicPr>
          <p:cNvPr id="32" name="Picture 31">
            <a:extLst>
              <a:ext uri="{FF2B5EF4-FFF2-40B4-BE49-F238E27FC236}">
                <a16:creationId xmlns:a16="http://schemas.microsoft.com/office/drawing/2014/main" id="{35BA47F5-B1ED-F44F-BEBD-7E3DB9AE6285}"/>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pic>
        <p:nvPicPr>
          <p:cNvPr id="33" name="Picture 32">
            <a:extLst>
              <a:ext uri="{FF2B5EF4-FFF2-40B4-BE49-F238E27FC236}">
                <a16:creationId xmlns:a16="http://schemas.microsoft.com/office/drawing/2014/main" id="{CD8ADB2A-34A2-8842-BC7E-1B8B92D241CF}"/>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0343245" y="6585917"/>
            <a:ext cx="1636920" cy="105918"/>
          </a:xfrm>
          <a:prstGeom prst="rect">
            <a:avLst/>
          </a:prstGeom>
        </p:spPr>
      </p:pic>
    </p:spTree>
    <p:extLst>
      <p:ext uri="{BB962C8B-B14F-4D97-AF65-F5344CB8AC3E}">
        <p14:creationId xmlns:p14="http://schemas.microsoft.com/office/powerpoint/2010/main" val="463819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A5E70-B245-8E4F-82BB-81B61D2B4C62}"/>
              </a:ext>
            </a:extLst>
          </p:cNvPr>
          <p:cNvSpPr>
            <a:spLocks noGrp="1"/>
          </p:cNvSpPr>
          <p:nvPr>
            <p:ph type="title" hasCustomPrompt="1"/>
          </p:nvPr>
        </p:nvSpPr>
        <p:spPr/>
        <p:txBody>
          <a:bodyPr/>
          <a:lstStyle/>
          <a:p>
            <a:r>
              <a:rPr lang="en-US" dirty="0"/>
              <a:t>CLICK TO EDIT MASTER TITLE STYLE</a:t>
            </a:r>
            <a:endParaRPr lang="it-IT" dirty="0"/>
          </a:p>
        </p:txBody>
      </p:sp>
      <p:cxnSp>
        <p:nvCxnSpPr>
          <p:cNvPr id="3" name="Straight Connector 2">
            <a:extLst>
              <a:ext uri="{FF2B5EF4-FFF2-40B4-BE49-F238E27FC236}">
                <a16:creationId xmlns:a16="http://schemas.microsoft.com/office/drawing/2014/main" id="{4D5AB551-3A27-7E4B-A2F3-D5E9E79F24AD}"/>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5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BG ">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E1A4AD3-76D1-0746-83B3-49CBFBCC322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1999" cy="6858001"/>
          </a:xfrm>
          <a:prstGeom prst="rect">
            <a:avLst/>
          </a:prstGeom>
        </p:spPr>
      </p:pic>
      <p:cxnSp>
        <p:nvCxnSpPr>
          <p:cNvPr id="61" name="Straight Connector 60"/>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0" name="Rectangle 6">
            <a:extLst>
              <a:ext uri="{FF2B5EF4-FFF2-40B4-BE49-F238E27FC236}">
                <a16:creationId xmlns:a16="http://schemas.microsoft.com/office/drawing/2014/main" id="{1287EEBF-0EDA-9340-A30E-4FA560184038}"/>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GB" altLang="en-US" noProof="0"/>
              <a:t>CLICK TO EDIT MASTER TITLE STYLE</a:t>
            </a:r>
          </a:p>
        </p:txBody>
      </p:sp>
      <p:sp>
        <p:nvSpPr>
          <p:cNvPr id="42" name="Content Placeholder 2">
            <a:extLst>
              <a:ext uri="{FF2B5EF4-FFF2-40B4-BE49-F238E27FC236}">
                <a16:creationId xmlns:a16="http://schemas.microsoft.com/office/drawing/2014/main" id="{A03961FB-0416-4444-90C7-335CE570E223}"/>
              </a:ext>
            </a:extLst>
          </p:cNvPr>
          <p:cNvSpPr>
            <a:spLocks noGrp="1"/>
          </p:cNvSpPr>
          <p:nvPr>
            <p:ph idx="1" hasCustomPrompt="1"/>
          </p:nvPr>
        </p:nvSpPr>
        <p:spPr>
          <a:xfrm>
            <a:off x="218262" y="882192"/>
            <a:ext cx="11763662" cy="553496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38" name="Picture 37">
            <a:extLst>
              <a:ext uri="{FF2B5EF4-FFF2-40B4-BE49-F238E27FC236}">
                <a16:creationId xmlns:a16="http://schemas.microsoft.com/office/drawing/2014/main" id="{22DB9BC1-7E39-DF4B-B964-008B6B272F9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69" name="Group 68">
            <a:extLst>
              <a:ext uri="{FF2B5EF4-FFF2-40B4-BE49-F238E27FC236}">
                <a16:creationId xmlns:a16="http://schemas.microsoft.com/office/drawing/2014/main" id="{9CF4AA02-46C3-2E4E-BBCD-184245B1C27D}"/>
              </a:ext>
            </a:extLst>
          </p:cNvPr>
          <p:cNvGrpSpPr/>
          <p:nvPr userDrawn="1"/>
        </p:nvGrpSpPr>
        <p:grpSpPr>
          <a:xfrm>
            <a:off x="226688" y="6569736"/>
            <a:ext cx="9628745" cy="144114"/>
            <a:chOff x="1076500" y="4469696"/>
            <a:chExt cx="9628745" cy="144114"/>
          </a:xfrm>
        </p:grpSpPr>
        <p:pic>
          <p:nvPicPr>
            <p:cNvPr id="70" name="Picture 69" descr="de.png">
              <a:extLst>
                <a:ext uri="{FF2B5EF4-FFF2-40B4-BE49-F238E27FC236}">
                  <a16:creationId xmlns:a16="http://schemas.microsoft.com/office/drawing/2014/main" id="{FDEFC816-A90C-5D4F-990B-9A17AAF3CC6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71" name="Picture 70" descr="at.png">
              <a:extLst>
                <a:ext uri="{FF2B5EF4-FFF2-40B4-BE49-F238E27FC236}">
                  <a16:creationId xmlns:a16="http://schemas.microsoft.com/office/drawing/2014/main" id="{C20EBC92-DCF5-834E-94FE-2F97183D955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72" name="Picture 71" descr="be.png">
              <a:extLst>
                <a:ext uri="{FF2B5EF4-FFF2-40B4-BE49-F238E27FC236}">
                  <a16:creationId xmlns:a16="http://schemas.microsoft.com/office/drawing/2014/main" id="{8FB9EB9D-CA7F-2847-9391-22D69FB9D49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73" name="Picture 72" descr="dk.png">
              <a:extLst>
                <a:ext uri="{FF2B5EF4-FFF2-40B4-BE49-F238E27FC236}">
                  <a16:creationId xmlns:a16="http://schemas.microsoft.com/office/drawing/2014/main" id="{19B5E50E-19B4-9142-B2AF-9CE27A6D275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4" name="Picture 73" descr="es.png">
              <a:extLst>
                <a:ext uri="{FF2B5EF4-FFF2-40B4-BE49-F238E27FC236}">
                  <a16:creationId xmlns:a16="http://schemas.microsoft.com/office/drawing/2014/main" id="{903C6BA1-7C07-F24F-AF02-F938C6EEAA6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5" name="Picture 74" descr="ee.png">
              <a:extLst>
                <a:ext uri="{FF2B5EF4-FFF2-40B4-BE49-F238E27FC236}">
                  <a16:creationId xmlns:a16="http://schemas.microsoft.com/office/drawing/2014/main" id="{ED985444-DB7F-6348-9171-4C16D25F1F3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6" name="Picture 75" descr="fi.png">
              <a:extLst>
                <a:ext uri="{FF2B5EF4-FFF2-40B4-BE49-F238E27FC236}">
                  <a16:creationId xmlns:a16="http://schemas.microsoft.com/office/drawing/2014/main" id="{B24EEDA5-D081-2948-BD1F-4315C3EB0FBC}"/>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7" name="Picture 76" descr="fr.png">
              <a:extLst>
                <a:ext uri="{FF2B5EF4-FFF2-40B4-BE49-F238E27FC236}">
                  <a16:creationId xmlns:a16="http://schemas.microsoft.com/office/drawing/2014/main" id="{717EE6F1-F883-674D-A54E-BBB45DDE653A}"/>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8" name="Picture 77" descr="gr.png">
              <a:extLst>
                <a:ext uri="{FF2B5EF4-FFF2-40B4-BE49-F238E27FC236}">
                  <a16:creationId xmlns:a16="http://schemas.microsoft.com/office/drawing/2014/main" id="{17D0AF85-EFFD-9D47-8CAF-524211CF39A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9" name="Picture 78" descr="hu.png">
              <a:extLst>
                <a:ext uri="{FF2B5EF4-FFF2-40B4-BE49-F238E27FC236}">
                  <a16:creationId xmlns:a16="http://schemas.microsoft.com/office/drawing/2014/main" id="{5BF45C73-E862-A441-8D36-9E460CFAAD3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80" name="Picture 79" descr="ie.png">
              <a:extLst>
                <a:ext uri="{FF2B5EF4-FFF2-40B4-BE49-F238E27FC236}">
                  <a16:creationId xmlns:a16="http://schemas.microsoft.com/office/drawing/2014/main" id="{51B2B1BF-D051-BD4F-B100-05897CDEC91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81" name="Picture 80" descr="it.png">
              <a:extLst>
                <a:ext uri="{FF2B5EF4-FFF2-40B4-BE49-F238E27FC236}">
                  <a16:creationId xmlns:a16="http://schemas.microsoft.com/office/drawing/2014/main" id="{DDFF9178-1DBD-4A4E-A33C-A20A9FBF069E}"/>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82" name="Picture 81" descr="lu.png">
              <a:extLst>
                <a:ext uri="{FF2B5EF4-FFF2-40B4-BE49-F238E27FC236}">
                  <a16:creationId xmlns:a16="http://schemas.microsoft.com/office/drawing/2014/main" id="{6E957B0B-FEC0-0841-B96A-71989153DAE3}"/>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83" name="Picture 82" descr="no.png">
              <a:extLst>
                <a:ext uri="{FF2B5EF4-FFF2-40B4-BE49-F238E27FC236}">
                  <a16:creationId xmlns:a16="http://schemas.microsoft.com/office/drawing/2014/main" id="{E85B6145-8765-1942-9C3C-584B9E4F5620}"/>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4" name="Picture 83" descr="nl.png">
              <a:extLst>
                <a:ext uri="{FF2B5EF4-FFF2-40B4-BE49-F238E27FC236}">
                  <a16:creationId xmlns:a16="http://schemas.microsoft.com/office/drawing/2014/main" id="{FA9AB6AE-8F74-5649-A7BD-E22ABE7CD437}"/>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5" name="Picture 84" descr="pl.png">
              <a:extLst>
                <a:ext uri="{FF2B5EF4-FFF2-40B4-BE49-F238E27FC236}">
                  <a16:creationId xmlns:a16="http://schemas.microsoft.com/office/drawing/2014/main" id="{309DB9AD-D2B3-EE4E-B10F-2ADD8640D66C}"/>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6" name="Picture 85" descr="pt.png">
              <a:extLst>
                <a:ext uri="{FF2B5EF4-FFF2-40B4-BE49-F238E27FC236}">
                  <a16:creationId xmlns:a16="http://schemas.microsoft.com/office/drawing/2014/main" id="{FE4004F6-A966-4A4E-A9F4-434158878A5E}"/>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7" name="Picture 86" descr="cz.png">
              <a:extLst>
                <a:ext uri="{FF2B5EF4-FFF2-40B4-BE49-F238E27FC236}">
                  <a16:creationId xmlns:a16="http://schemas.microsoft.com/office/drawing/2014/main" id="{5B4D378C-7003-164F-A85C-6D0479D13DBC}"/>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8" name="Picture 87" descr="ro.png">
              <a:extLst>
                <a:ext uri="{FF2B5EF4-FFF2-40B4-BE49-F238E27FC236}">
                  <a16:creationId xmlns:a16="http://schemas.microsoft.com/office/drawing/2014/main" id="{A76847FE-55F0-CD46-871B-7059913351C7}"/>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9" name="Picture 88" descr="se.png">
              <a:extLst>
                <a:ext uri="{FF2B5EF4-FFF2-40B4-BE49-F238E27FC236}">
                  <a16:creationId xmlns:a16="http://schemas.microsoft.com/office/drawing/2014/main" id="{520EF400-2B3A-6148-88F1-75926D4318B0}"/>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90" name="Picture 89" descr="ch.png">
              <a:extLst>
                <a:ext uri="{FF2B5EF4-FFF2-40B4-BE49-F238E27FC236}">
                  <a16:creationId xmlns:a16="http://schemas.microsoft.com/office/drawing/2014/main" id="{1CB4EF40-5507-A144-A160-991A99CDD40B}"/>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91" name="Picture 90" descr="uk.png">
              <a:extLst>
                <a:ext uri="{FF2B5EF4-FFF2-40B4-BE49-F238E27FC236}">
                  <a16:creationId xmlns:a16="http://schemas.microsoft.com/office/drawing/2014/main" id="{E96B798E-AE5E-F94A-BB77-87741B4EB797}"/>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92" name="Picture 91">
              <a:extLst>
                <a:ext uri="{FF2B5EF4-FFF2-40B4-BE49-F238E27FC236}">
                  <a16:creationId xmlns:a16="http://schemas.microsoft.com/office/drawing/2014/main" id="{EE27C8B0-A19F-C049-AD87-8002C583B641}"/>
                </a:ext>
              </a:extLst>
            </p:cNvPr>
            <p:cNvPicPr>
              <a:picLocks noChangeAspect="1"/>
            </p:cNvPicPr>
            <p:nvPr userDrawn="1"/>
          </p:nvPicPr>
          <p:blipFill>
            <a:blip r:embed="rId27" cstate="hq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93" name="Picture 92">
              <a:extLst>
                <a:ext uri="{FF2B5EF4-FFF2-40B4-BE49-F238E27FC236}">
                  <a16:creationId xmlns:a16="http://schemas.microsoft.com/office/drawing/2014/main" id="{54FD3989-60F4-B54A-ABEC-F044A1E4A653}"/>
                </a:ext>
              </a:extLst>
            </p:cNvPr>
            <p:cNvPicPr>
              <a:picLocks noChangeAspect="1"/>
            </p:cNvPicPr>
            <p:nvPr userDrawn="1"/>
          </p:nvPicPr>
          <p:blipFill>
            <a:blip r:embed="rId28"/>
            <a:stretch>
              <a:fillRect/>
            </a:stretch>
          </p:blipFill>
          <p:spPr>
            <a:xfrm>
              <a:off x="9768386" y="4469696"/>
              <a:ext cx="216000" cy="144000"/>
            </a:xfrm>
            <a:prstGeom prst="rect">
              <a:avLst/>
            </a:prstGeom>
          </p:spPr>
        </p:pic>
        <p:pic>
          <p:nvPicPr>
            <p:cNvPr id="94" name="Picture 93" descr="ca.png">
              <a:extLst>
                <a:ext uri="{FF2B5EF4-FFF2-40B4-BE49-F238E27FC236}">
                  <a16:creationId xmlns:a16="http://schemas.microsoft.com/office/drawing/2014/main" id="{29DAF711-0059-9346-808D-2F947CF62915}"/>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5" name="Picture 94" descr="si.png">
              <a:extLst>
                <a:ext uri="{FF2B5EF4-FFF2-40B4-BE49-F238E27FC236}">
                  <a16:creationId xmlns:a16="http://schemas.microsoft.com/office/drawing/2014/main" id="{F0A3B132-3A7A-F643-82D4-5E58CFF688BF}"/>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96353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3EA04B-9705-5447-BA51-0DE6D96B4A59}"/>
              </a:ext>
            </a:extLst>
          </p:cNvPr>
          <p:cNvSpPr/>
          <p:nvPr userDrawn="1"/>
        </p:nvSpPr>
        <p:spPr>
          <a:xfrm>
            <a:off x="0" y="6426000"/>
            <a:ext cx="12192000" cy="4320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1" name="Straight Connector 60"/>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95" name="Rectangle 6">
            <a:extLst>
              <a:ext uri="{FF2B5EF4-FFF2-40B4-BE49-F238E27FC236}">
                <a16:creationId xmlns:a16="http://schemas.microsoft.com/office/drawing/2014/main" id="{AEB551CF-2079-1143-8BDA-FEB21A64A21E}"/>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GB" altLang="en-US" noProof="0"/>
              <a:t>CLICK TO EDIT MASTER TITLE STYLE</a:t>
            </a:r>
          </a:p>
        </p:txBody>
      </p:sp>
      <p:sp>
        <p:nvSpPr>
          <p:cNvPr id="96" name="Content Placeholder 2">
            <a:extLst>
              <a:ext uri="{FF2B5EF4-FFF2-40B4-BE49-F238E27FC236}">
                <a16:creationId xmlns:a16="http://schemas.microsoft.com/office/drawing/2014/main" id="{F021545F-0645-6340-A8C0-98EBAD6738C6}"/>
              </a:ext>
            </a:extLst>
          </p:cNvPr>
          <p:cNvSpPr>
            <a:spLocks noGrp="1"/>
          </p:cNvSpPr>
          <p:nvPr>
            <p:ph idx="1" hasCustomPrompt="1"/>
          </p:nvPr>
        </p:nvSpPr>
        <p:spPr>
          <a:xfrm>
            <a:off x="218262" y="882192"/>
            <a:ext cx="11763662" cy="553496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92" name="Picture 91">
            <a:extLst>
              <a:ext uri="{FF2B5EF4-FFF2-40B4-BE49-F238E27FC236}">
                <a16:creationId xmlns:a16="http://schemas.microsoft.com/office/drawing/2014/main" id="{6A952114-5369-D145-9AA5-C7D04E9820C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66" name="Group 65">
            <a:extLst>
              <a:ext uri="{FF2B5EF4-FFF2-40B4-BE49-F238E27FC236}">
                <a16:creationId xmlns:a16="http://schemas.microsoft.com/office/drawing/2014/main" id="{50B59D99-4183-534B-A08A-4E421A7900AC}"/>
              </a:ext>
            </a:extLst>
          </p:cNvPr>
          <p:cNvGrpSpPr/>
          <p:nvPr userDrawn="1"/>
        </p:nvGrpSpPr>
        <p:grpSpPr>
          <a:xfrm>
            <a:off x="226688" y="6569736"/>
            <a:ext cx="9628745" cy="144114"/>
            <a:chOff x="1076500" y="4469696"/>
            <a:chExt cx="9628745" cy="144114"/>
          </a:xfrm>
        </p:grpSpPr>
        <p:pic>
          <p:nvPicPr>
            <p:cNvPr id="67" name="Picture 66" descr="de.png">
              <a:extLst>
                <a:ext uri="{FF2B5EF4-FFF2-40B4-BE49-F238E27FC236}">
                  <a16:creationId xmlns:a16="http://schemas.microsoft.com/office/drawing/2014/main" id="{0215F9CD-1080-424B-8BD2-0F0D4A46635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68" name="Picture 67" descr="at.png">
              <a:extLst>
                <a:ext uri="{FF2B5EF4-FFF2-40B4-BE49-F238E27FC236}">
                  <a16:creationId xmlns:a16="http://schemas.microsoft.com/office/drawing/2014/main" id="{AFE87127-3938-4948-8112-DD05B7977BF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69" name="Picture 68" descr="be.png">
              <a:extLst>
                <a:ext uri="{FF2B5EF4-FFF2-40B4-BE49-F238E27FC236}">
                  <a16:creationId xmlns:a16="http://schemas.microsoft.com/office/drawing/2014/main" id="{D424D564-9A84-A940-9F74-20815F0B5C2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70" name="Picture 69" descr="dk.png">
              <a:extLst>
                <a:ext uri="{FF2B5EF4-FFF2-40B4-BE49-F238E27FC236}">
                  <a16:creationId xmlns:a16="http://schemas.microsoft.com/office/drawing/2014/main" id="{75CB4143-0FFF-1F40-BB6A-DCA0FF8933C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1" name="Picture 70" descr="es.png">
              <a:extLst>
                <a:ext uri="{FF2B5EF4-FFF2-40B4-BE49-F238E27FC236}">
                  <a16:creationId xmlns:a16="http://schemas.microsoft.com/office/drawing/2014/main" id="{F6566335-07A7-C14E-9191-C802008A31B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2" name="Picture 71" descr="ee.png">
              <a:extLst>
                <a:ext uri="{FF2B5EF4-FFF2-40B4-BE49-F238E27FC236}">
                  <a16:creationId xmlns:a16="http://schemas.microsoft.com/office/drawing/2014/main" id="{01A2C9CA-164E-C947-923A-ADA1FACF4D0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3" name="Picture 72" descr="fi.png">
              <a:extLst>
                <a:ext uri="{FF2B5EF4-FFF2-40B4-BE49-F238E27FC236}">
                  <a16:creationId xmlns:a16="http://schemas.microsoft.com/office/drawing/2014/main" id="{5B544D93-4768-5B41-80AA-A19A686DCC3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4" name="Picture 73" descr="fr.png">
              <a:extLst>
                <a:ext uri="{FF2B5EF4-FFF2-40B4-BE49-F238E27FC236}">
                  <a16:creationId xmlns:a16="http://schemas.microsoft.com/office/drawing/2014/main" id="{AC785B86-F701-BE4F-80F9-F3AD9FC48C7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5" name="Picture 74" descr="gr.png">
              <a:extLst>
                <a:ext uri="{FF2B5EF4-FFF2-40B4-BE49-F238E27FC236}">
                  <a16:creationId xmlns:a16="http://schemas.microsoft.com/office/drawing/2014/main" id="{D0FC093B-A4E9-9540-925B-242BEA171079}"/>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6" name="Picture 75" descr="hu.png">
              <a:extLst>
                <a:ext uri="{FF2B5EF4-FFF2-40B4-BE49-F238E27FC236}">
                  <a16:creationId xmlns:a16="http://schemas.microsoft.com/office/drawing/2014/main" id="{028A41EE-8906-494B-BF33-75A09CE7A72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77" name="Picture 76" descr="ie.png">
              <a:extLst>
                <a:ext uri="{FF2B5EF4-FFF2-40B4-BE49-F238E27FC236}">
                  <a16:creationId xmlns:a16="http://schemas.microsoft.com/office/drawing/2014/main" id="{85E6C2B6-E0D5-4D4E-BB76-0434C3B407D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78" name="Picture 77" descr="it.png">
              <a:extLst>
                <a:ext uri="{FF2B5EF4-FFF2-40B4-BE49-F238E27FC236}">
                  <a16:creationId xmlns:a16="http://schemas.microsoft.com/office/drawing/2014/main" id="{AD07C11C-ED02-FF4C-9E27-7D845267AEF3}"/>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79" name="Picture 78" descr="lu.png">
              <a:extLst>
                <a:ext uri="{FF2B5EF4-FFF2-40B4-BE49-F238E27FC236}">
                  <a16:creationId xmlns:a16="http://schemas.microsoft.com/office/drawing/2014/main" id="{5E8224E7-FB0A-3949-9B2C-CA51AE52ADD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80" name="Picture 79" descr="no.png">
              <a:extLst>
                <a:ext uri="{FF2B5EF4-FFF2-40B4-BE49-F238E27FC236}">
                  <a16:creationId xmlns:a16="http://schemas.microsoft.com/office/drawing/2014/main" id="{FC08FC2E-8AC8-BF4F-A2CF-C46E4790812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1" name="Picture 80" descr="nl.png">
              <a:extLst>
                <a:ext uri="{FF2B5EF4-FFF2-40B4-BE49-F238E27FC236}">
                  <a16:creationId xmlns:a16="http://schemas.microsoft.com/office/drawing/2014/main" id="{F6B70EDA-A849-C742-86C1-F75A72D85120}"/>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2" name="Picture 81" descr="pl.png">
              <a:extLst>
                <a:ext uri="{FF2B5EF4-FFF2-40B4-BE49-F238E27FC236}">
                  <a16:creationId xmlns:a16="http://schemas.microsoft.com/office/drawing/2014/main" id="{099255E5-C760-F847-8963-7484C7525A1C}"/>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3" name="Picture 82" descr="pt.png">
              <a:extLst>
                <a:ext uri="{FF2B5EF4-FFF2-40B4-BE49-F238E27FC236}">
                  <a16:creationId xmlns:a16="http://schemas.microsoft.com/office/drawing/2014/main" id="{59BE4BBA-4FFE-9140-8400-EEEE45A9350E}"/>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4" name="Picture 83" descr="cz.png">
              <a:extLst>
                <a:ext uri="{FF2B5EF4-FFF2-40B4-BE49-F238E27FC236}">
                  <a16:creationId xmlns:a16="http://schemas.microsoft.com/office/drawing/2014/main" id="{F8CB2F63-59A0-764C-8D92-6E8EE329B121}"/>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5" name="Picture 84" descr="ro.png">
              <a:extLst>
                <a:ext uri="{FF2B5EF4-FFF2-40B4-BE49-F238E27FC236}">
                  <a16:creationId xmlns:a16="http://schemas.microsoft.com/office/drawing/2014/main" id="{98CD08B3-1A1C-1543-8CA0-719753E63FD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6" name="Picture 85" descr="se.png">
              <a:extLst>
                <a:ext uri="{FF2B5EF4-FFF2-40B4-BE49-F238E27FC236}">
                  <a16:creationId xmlns:a16="http://schemas.microsoft.com/office/drawing/2014/main" id="{F38829DF-E907-E943-9187-FE0C9DF90425}"/>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7" name="Picture 86" descr="ch.png">
              <a:extLst>
                <a:ext uri="{FF2B5EF4-FFF2-40B4-BE49-F238E27FC236}">
                  <a16:creationId xmlns:a16="http://schemas.microsoft.com/office/drawing/2014/main" id="{1D87BDE6-16D0-8C44-A4A0-1463C02BB634}"/>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8" name="Picture 87" descr="uk.png">
              <a:extLst>
                <a:ext uri="{FF2B5EF4-FFF2-40B4-BE49-F238E27FC236}">
                  <a16:creationId xmlns:a16="http://schemas.microsoft.com/office/drawing/2014/main" id="{E395814A-13A7-C546-A9F2-43C76B7D17FF}"/>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89" name="Picture 88">
              <a:extLst>
                <a:ext uri="{FF2B5EF4-FFF2-40B4-BE49-F238E27FC236}">
                  <a16:creationId xmlns:a16="http://schemas.microsoft.com/office/drawing/2014/main" id="{949A24A4-9DD8-8348-9772-EFD33DAD13F8}"/>
                </a:ext>
              </a:extLst>
            </p:cNvPr>
            <p:cNvPicPr>
              <a:picLocks noChangeAspect="1"/>
            </p:cNvPicPr>
            <p:nvPr userDrawn="1"/>
          </p:nvPicPr>
          <p:blipFill>
            <a:blip r:embed="rId26" cstate="hq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90" name="Picture 89">
              <a:extLst>
                <a:ext uri="{FF2B5EF4-FFF2-40B4-BE49-F238E27FC236}">
                  <a16:creationId xmlns:a16="http://schemas.microsoft.com/office/drawing/2014/main" id="{E35F1CE6-E24E-F146-BB68-DEFB612DE637}"/>
                </a:ext>
              </a:extLst>
            </p:cNvPr>
            <p:cNvPicPr>
              <a:picLocks noChangeAspect="1"/>
            </p:cNvPicPr>
            <p:nvPr userDrawn="1"/>
          </p:nvPicPr>
          <p:blipFill>
            <a:blip r:embed="rId27"/>
            <a:stretch>
              <a:fillRect/>
            </a:stretch>
          </p:blipFill>
          <p:spPr>
            <a:xfrm>
              <a:off x="9768386" y="4469696"/>
              <a:ext cx="216000" cy="144000"/>
            </a:xfrm>
            <a:prstGeom prst="rect">
              <a:avLst/>
            </a:prstGeom>
          </p:spPr>
        </p:pic>
        <p:pic>
          <p:nvPicPr>
            <p:cNvPr id="91" name="Picture 90" descr="ca.png">
              <a:extLst>
                <a:ext uri="{FF2B5EF4-FFF2-40B4-BE49-F238E27FC236}">
                  <a16:creationId xmlns:a16="http://schemas.microsoft.com/office/drawing/2014/main" id="{D8CF3E18-9F3C-B846-BEBF-B6493F225FEE}"/>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3" name="Picture 92" descr="si.png">
              <a:extLst>
                <a:ext uri="{FF2B5EF4-FFF2-40B4-BE49-F238E27FC236}">
                  <a16:creationId xmlns:a16="http://schemas.microsoft.com/office/drawing/2014/main" id="{EE2C902A-6582-5D47-A3D8-5D481EB6A446}"/>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3600906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3EA04B-9705-5447-BA51-0DE6D96B4A59}"/>
              </a:ext>
            </a:extLst>
          </p:cNvPr>
          <p:cNvSpPr/>
          <p:nvPr userDrawn="1"/>
        </p:nvSpPr>
        <p:spPr>
          <a:xfrm>
            <a:off x="0" y="6426000"/>
            <a:ext cx="12192000" cy="4320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1" name="Straight Connector 60"/>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63" name="Chart 62">
            <a:extLst>
              <a:ext uri="{FF2B5EF4-FFF2-40B4-BE49-F238E27FC236}">
                <a16:creationId xmlns:a16="http://schemas.microsoft.com/office/drawing/2014/main" id="{2642395D-106D-B046-A146-EFCB523A77AF}"/>
              </a:ext>
            </a:extLst>
          </p:cNvPr>
          <p:cNvGraphicFramePr/>
          <p:nvPr userDrawn="1">
            <p:extLst>
              <p:ext uri="{D42A27DB-BD31-4B8C-83A1-F6EECF244321}">
                <p14:modId xmlns:p14="http://schemas.microsoft.com/office/powerpoint/2010/main" val="79933853"/>
              </p:ext>
            </p:extLst>
          </p:nvPr>
        </p:nvGraphicFramePr>
        <p:xfrm>
          <a:off x="278274" y="1348840"/>
          <a:ext cx="11624275" cy="4718559"/>
        </p:xfrm>
        <a:graphic>
          <a:graphicData uri="http://schemas.openxmlformats.org/drawingml/2006/chart">
            <c:chart xmlns:c="http://schemas.openxmlformats.org/drawingml/2006/chart" xmlns:r="http://schemas.openxmlformats.org/officeDocument/2006/relationships" r:id="rId3"/>
          </a:graphicData>
        </a:graphic>
      </p:graphicFrame>
      <p:sp>
        <p:nvSpPr>
          <p:cNvPr id="95" name="Rectangle 6">
            <a:extLst>
              <a:ext uri="{FF2B5EF4-FFF2-40B4-BE49-F238E27FC236}">
                <a16:creationId xmlns:a16="http://schemas.microsoft.com/office/drawing/2014/main" id="{D5A66B6B-38AB-5847-8954-F7120559E038}"/>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GB" altLang="en-US" noProof="0" dirty="0"/>
              <a:t>CLICK TO EDIT MASTER TITLE STYLE</a:t>
            </a:r>
          </a:p>
        </p:txBody>
      </p:sp>
      <p:pic>
        <p:nvPicPr>
          <p:cNvPr id="93" name="Picture 92">
            <a:extLst>
              <a:ext uri="{FF2B5EF4-FFF2-40B4-BE49-F238E27FC236}">
                <a16:creationId xmlns:a16="http://schemas.microsoft.com/office/drawing/2014/main" id="{30BBE71F-1AE0-E14C-BCC9-3FFFA214F70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67" name="Group 66">
            <a:extLst>
              <a:ext uri="{FF2B5EF4-FFF2-40B4-BE49-F238E27FC236}">
                <a16:creationId xmlns:a16="http://schemas.microsoft.com/office/drawing/2014/main" id="{54BDD1E6-028B-3F42-A403-DA40C4444A16}"/>
              </a:ext>
            </a:extLst>
          </p:cNvPr>
          <p:cNvGrpSpPr/>
          <p:nvPr userDrawn="1"/>
        </p:nvGrpSpPr>
        <p:grpSpPr>
          <a:xfrm>
            <a:off x="226688" y="6569736"/>
            <a:ext cx="9628745" cy="144114"/>
            <a:chOff x="1076500" y="4469696"/>
            <a:chExt cx="9628745" cy="144114"/>
          </a:xfrm>
        </p:grpSpPr>
        <p:pic>
          <p:nvPicPr>
            <p:cNvPr id="68" name="Picture 67" descr="de.png">
              <a:extLst>
                <a:ext uri="{FF2B5EF4-FFF2-40B4-BE49-F238E27FC236}">
                  <a16:creationId xmlns:a16="http://schemas.microsoft.com/office/drawing/2014/main" id="{2D6D1B05-AD7A-444A-ADBC-E231A1C1852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69" name="Picture 68" descr="at.png">
              <a:extLst>
                <a:ext uri="{FF2B5EF4-FFF2-40B4-BE49-F238E27FC236}">
                  <a16:creationId xmlns:a16="http://schemas.microsoft.com/office/drawing/2014/main" id="{22800F37-C605-8B43-A39F-1E9B13C7956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70" name="Picture 69" descr="be.png">
              <a:extLst>
                <a:ext uri="{FF2B5EF4-FFF2-40B4-BE49-F238E27FC236}">
                  <a16:creationId xmlns:a16="http://schemas.microsoft.com/office/drawing/2014/main" id="{854F0140-73C1-984B-B5B6-5BE1AD4489F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71" name="Picture 70" descr="dk.png">
              <a:extLst>
                <a:ext uri="{FF2B5EF4-FFF2-40B4-BE49-F238E27FC236}">
                  <a16:creationId xmlns:a16="http://schemas.microsoft.com/office/drawing/2014/main" id="{0F5D7C41-DA4D-2944-B1F8-17487BB2C2D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2" name="Picture 71" descr="es.png">
              <a:extLst>
                <a:ext uri="{FF2B5EF4-FFF2-40B4-BE49-F238E27FC236}">
                  <a16:creationId xmlns:a16="http://schemas.microsoft.com/office/drawing/2014/main" id="{E34D9A91-F523-1E4C-9533-DF0CED61980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3" name="Picture 72" descr="ee.png">
              <a:extLst>
                <a:ext uri="{FF2B5EF4-FFF2-40B4-BE49-F238E27FC236}">
                  <a16:creationId xmlns:a16="http://schemas.microsoft.com/office/drawing/2014/main" id="{380B683A-5F0D-3D4B-8892-E6AD6B3E45A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4" name="Picture 73" descr="fi.png">
              <a:extLst>
                <a:ext uri="{FF2B5EF4-FFF2-40B4-BE49-F238E27FC236}">
                  <a16:creationId xmlns:a16="http://schemas.microsoft.com/office/drawing/2014/main" id="{AFCDE9E2-86E4-854B-9874-D75647D7211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5" name="Picture 74" descr="fr.png">
              <a:extLst>
                <a:ext uri="{FF2B5EF4-FFF2-40B4-BE49-F238E27FC236}">
                  <a16:creationId xmlns:a16="http://schemas.microsoft.com/office/drawing/2014/main" id="{52ACDD40-8980-7A47-9E5B-25B42430C77A}"/>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6" name="Picture 75" descr="gr.png">
              <a:extLst>
                <a:ext uri="{FF2B5EF4-FFF2-40B4-BE49-F238E27FC236}">
                  <a16:creationId xmlns:a16="http://schemas.microsoft.com/office/drawing/2014/main" id="{4BDBAA49-C987-2B46-A33C-6C05E2398F4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7" name="Picture 76" descr="hu.png">
              <a:extLst>
                <a:ext uri="{FF2B5EF4-FFF2-40B4-BE49-F238E27FC236}">
                  <a16:creationId xmlns:a16="http://schemas.microsoft.com/office/drawing/2014/main" id="{31C32FA3-C2A5-C242-8B8E-F2CB26DD84B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78" name="Picture 77" descr="ie.png">
              <a:extLst>
                <a:ext uri="{FF2B5EF4-FFF2-40B4-BE49-F238E27FC236}">
                  <a16:creationId xmlns:a16="http://schemas.microsoft.com/office/drawing/2014/main" id="{EA3E783B-FE92-A144-98A8-E9CFFDCA0FF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79" name="Picture 78" descr="it.png">
              <a:extLst>
                <a:ext uri="{FF2B5EF4-FFF2-40B4-BE49-F238E27FC236}">
                  <a16:creationId xmlns:a16="http://schemas.microsoft.com/office/drawing/2014/main" id="{DFE30E24-B39D-C94D-9361-1742AEA39D5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80" name="Picture 79" descr="lu.png">
              <a:extLst>
                <a:ext uri="{FF2B5EF4-FFF2-40B4-BE49-F238E27FC236}">
                  <a16:creationId xmlns:a16="http://schemas.microsoft.com/office/drawing/2014/main" id="{41EC7C5F-5BC6-2A41-AC63-E4C5136B640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81" name="Picture 80" descr="no.png">
              <a:extLst>
                <a:ext uri="{FF2B5EF4-FFF2-40B4-BE49-F238E27FC236}">
                  <a16:creationId xmlns:a16="http://schemas.microsoft.com/office/drawing/2014/main" id="{AFF69EE0-4287-C549-9D87-58E244CF8BC2}"/>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2" name="Picture 81" descr="nl.png">
              <a:extLst>
                <a:ext uri="{FF2B5EF4-FFF2-40B4-BE49-F238E27FC236}">
                  <a16:creationId xmlns:a16="http://schemas.microsoft.com/office/drawing/2014/main" id="{7EED7DEF-F627-524D-A0A3-4C96D2F62919}"/>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3" name="Picture 82" descr="pl.png">
              <a:extLst>
                <a:ext uri="{FF2B5EF4-FFF2-40B4-BE49-F238E27FC236}">
                  <a16:creationId xmlns:a16="http://schemas.microsoft.com/office/drawing/2014/main" id="{F55DF420-F524-7D47-AB6C-3D5DF2C7B4D6}"/>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4" name="Picture 83" descr="pt.png">
              <a:extLst>
                <a:ext uri="{FF2B5EF4-FFF2-40B4-BE49-F238E27FC236}">
                  <a16:creationId xmlns:a16="http://schemas.microsoft.com/office/drawing/2014/main" id="{6C25DC71-DC3A-B242-A7C4-131F23ADDDE9}"/>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5" name="Picture 84" descr="cz.png">
              <a:extLst>
                <a:ext uri="{FF2B5EF4-FFF2-40B4-BE49-F238E27FC236}">
                  <a16:creationId xmlns:a16="http://schemas.microsoft.com/office/drawing/2014/main" id="{131BA5C1-CACF-C34C-8ADB-7F553B4A824F}"/>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6" name="Picture 85" descr="ro.png">
              <a:extLst>
                <a:ext uri="{FF2B5EF4-FFF2-40B4-BE49-F238E27FC236}">
                  <a16:creationId xmlns:a16="http://schemas.microsoft.com/office/drawing/2014/main" id="{183225B3-F93D-194B-8328-D975E4F37758}"/>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7" name="Picture 86" descr="se.png">
              <a:extLst>
                <a:ext uri="{FF2B5EF4-FFF2-40B4-BE49-F238E27FC236}">
                  <a16:creationId xmlns:a16="http://schemas.microsoft.com/office/drawing/2014/main" id="{AA4CD588-80C3-DD40-A168-D7B3D1B0A19D}"/>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8" name="Picture 87" descr="ch.png">
              <a:extLst>
                <a:ext uri="{FF2B5EF4-FFF2-40B4-BE49-F238E27FC236}">
                  <a16:creationId xmlns:a16="http://schemas.microsoft.com/office/drawing/2014/main" id="{7ED6A184-0CA2-CE46-A584-93598CB6C2F6}"/>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9" name="Picture 88" descr="uk.png">
              <a:extLst>
                <a:ext uri="{FF2B5EF4-FFF2-40B4-BE49-F238E27FC236}">
                  <a16:creationId xmlns:a16="http://schemas.microsoft.com/office/drawing/2014/main" id="{1483659E-38AE-E64E-94FE-E743D2262DA8}"/>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90" name="Picture 89">
              <a:extLst>
                <a:ext uri="{FF2B5EF4-FFF2-40B4-BE49-F238E27FC236}">
                  <a16:creationId xmlns:a16="http://schemas.microsoft.com/office/drawing/2014/main" id="{2E8B839E-B132-1C47-8E74-3C2191FC8E7C}"/>
                </a:ext>
              </a:extLst>
            </p:cNvPr>
            <p:cNvPicPr>
              <a:picLocks noChangeAspect="1"/>
            </p:cNvPicPr>
            <p:nvPr userDrawn="1"/>
          </p:nvPicPr>
          <p:blipFill>
            <a:blip r:embed="rId27" cstate="hq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91" name="Picture 90">
              <a:extLst>
                <a:ext uri="{FF2B5EF4-FFF2-40B4-BE49-F238E27FC236}">
                  <a16:creationId xmlns:a16="http://schemas.microsoft.com/office/drawing/2014/main" id="{AD7F2AAB-D7CE-5F4F-B494-E3295411379C}"/>
                </a:ext>
              </a:extLst>
            </p:cNvPr>
            <p:cNvPicPr>
              <a:picLocks noChangeAspect="1"/>
            </p:cNvPicPr>
            <p:nvPr userDrawn="1"/>
          </p:nvPicPr>
          <p:blipFill>
            <a:blip r:embed="rId28"/>
            <a:stretch>
              <a:fillRect/>
            </a:stretch>
          </p:blipFill>
          <p:spPr>
            <a:xfrm>
              <a:off x="9768386" y="4469696"/>
              <a:ext cx="216000" cy="144000"/>
            </a:xfrm>
            <a:prstGeom prst="rect">
              <a:avLst/>
            </a:prstGeom>
          </p:spPr>
        </p:pic>
        <p:pic>
          <p:nvPicPr>
            <p:cNvPr id="92" name="Picture 91" descr="ca.png">
              <a:extLst>
                <a:ext uri="{FF2B5EF4-FFF2-40B4-BE49-F238E27FC236}">
                  <a16:creationId xmlns:a16="http://schemas.microsoft.com/office/drawing/2014/main" id="{6838CAD7-86D9-2547-B3FD-0A4D956FF2ED}"/>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4" name="Picture 93" descr="si.png">
              <a:extLst>
                <a:ext uri="{FF2B5EF4-FFF2-40B4-BE49-F238E27FC236}">
                  <a16:creationId xmlns:a16="http://schemas.microsoft.com/office/drawing/2014/main" id="{4A9A61CA-4FBA-544E-AEBC-9F54CD1AC346}"/>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346135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63">
                                            <p:graphicEl>
                                              <a:chart seriesIdx="-3" categoryIdx="-3" bldStep="gridLegend"/>
                                            </p:graphicEl>
                                          </p:spTgt>
                                        </p:tgtEl>
                                        <p:attrNameLst>
                                          <p:attrName>style.visibility</p:attrName>
                                        </p:attrNameLst>
                                      </p:cBhvr>
                                      <p:to>
                                        <p:strVal val="visible"/>
                                      </p:to>
                                    </p:set>
                                    <p:animEffect transition="in" filter="wipe(down)">
                                      <p:cBhvr>
                                        <p:cTn id="7" dur="300"/>
                                        <p:tgtEl>
                                          <p:spTgt spid="6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63">
                                            <p:graphicEl>
                                              <a:chart seriesIdx="-4" categoryIdx="0" bldStep="category"/>
                                            </p:graphicEl>
                                          </p:spTgt>
                                        </p:tgtEl>
                                        <p:attrNameLst>
                                          <p:attrName>style.visibility</p:attrName>
                                        </p:attrNameLst>
                                      </p:cBhvr>
                                      <p:to>
                                        <p:strVal val="visible"/>
                                      </p:to>
                                    </p:set>
                                    <p:animEffect transition="in" filter="wipe(down)">
                                      <p:cBhvr>
                                        <p:cTn id="11" dur="300"/>
                                        <p:tgtEl>
                                          <p:spTgt spid="63">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63">
                                            <p:graphicEl>
                                              <a:chart seriesIdx="-4" categoryIdx="1" bldStep="category"/>
                                            </p:graphicEl>
                                          </p:spTgt>
                                        </p:tgtEl>
                                        <p:attrNameLst>
                                          <p:attrName>style.visibility</p:attrName>
                                        </p:attrNameLst>
                                      </p:cBhvr>
                                      <p:to>
                                        <p:strVal val="visible"/>
                                      </p:to>
                                    </p:set>
                                    <p:animEffect transition="in" filter="wipe(down)">
                                      <p:cBhvr>
                                        <p:cTn id="15" dur="300"/>
                                        <p:tgtEl>
                                          <p:spTgt spid="63">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63">
                                            <p:graphicEl>
                                              <a:chart seriesIdx="-4" categoryIdx="2" bldStep="category"/>
                                            </p:graphicEl>
                                          </p:spTgt>
                                        </p:tgtEl>
                                        <p:attrNameLst>
                                          <p:attrName>style.visibility</p:attrName>
                                        </p:attrNameLst>
                                      </p:cBhvr>
                                      <p:to>
                                        <p:strVal val="visible"/>
                                      </p:to>
                                    </p:set>
                                    <p:animEffect transition="in" filter="wipe(down)">
                                      <p:cBhvr>
                                        <p:cTn id="19" dur="300"/>
                                        <p:tgtEl>
                                          <p:spTgt spid="63">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63">
                                            <p:graphicEl>
                                              <a:chart seriesIdx="-4" categoryIdx="3" bldStep="category"/>
                                            </p:graphicEl>
                                          </p:spTgt>
                                        </p:tgtEl>
                                        <p:attrNameLst>
                                          <p:attrName>style.visibility</p:attrName>
                                        </p:attrNameLst>
                                      </p:cBhvr>
                                      <p:to>
                                        <p:strVal val="visible"/>
                                      </p:to>
                                    </p:set>
                                    <p:animEffect transition="in" filter="wipe(down)">
                                      <p:cBhvr>
                                        <p:cTn id="23" dur="300"/>
                                        <p:tgtEl>
                                          <p:spTgt spid="63">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63">
                                            <p:graphicEl>
                                              <a:chart seriesIdx="-4" categoryIdx="4" bldStep="category"/>
                                            </p:graphicEl>
                                          </p:spTgt>
                                        </p:tgtEl>
                                        <p:attrNameLst>
                                          <p:attrName>style.visibility</p:attrName>
                                        </p:attrNameLst>
                                      </p:cBhvr>
                                      <p:to>
                                        <p:strVal val="visible"/>
                                      </p:to>
                                    </p:set>
                                    <p:animEffect transition="in" filter="wipe(down)">
                                      <p:cBhvr>
                                        <p:cTn id="27" dur="300"/>
                                        <p:tgtEl>
                                          <p:spTgt spid="63">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63">
                                            <p:graphicEl>
                                              <a:chart seriesIdx="-4" categoryIdx="5" bldStep="category"/>
                                            </p:graphicEl>
                                          </p:spTgt>
                                        </p:tgtEl>
                                        <p:attrNameLst>
                                          <p:attrName>style.visibility</p:attrName>
                                        </p:attrNameLst>
                                      </p:cBhvr>
                                      <p:to>
                                        <p:strVal val="visible"/>
                                      </p:to>
                                    </p:set>
                                    <p:animEffect transition="in" filter="wipe(down)">
                                      <p:cBhvr>
                                        <p:cTn id="31" dur="300"/>
                                        <p:tgtEl>
                                          <p:spTgt spid="63">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63">
                                            <p:graphicEl>
                                              <a:chart seriesIdx="-4" categoryIdx="6" bldStep="category"/>
                                            </p:graphicEl>
                                          </p:spTgt>
                                        </p:tgtEl>
                                        <p:attrNameLst>
                                          <p:attrName>style.visibility</p:attrName>
                                        </p:attrNameLst>
                                      </p:cBhvr>
                                      <p:to>
                                        <p:strVal val="visible"/>
                                      </p:to>
                                    </p:set>
                                    <p:animEffect transition="in" filter="wipe(down)">
                                      <p:cBhvr>
                                        <p:cTn id="35" dur="300"/>
                                        <p:tgtEl>
                                          <p:spTgt spid="63">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63">
                                            <p:graphicEl>
                                              <a:chart seriesIdx="-4" categoryIdx="7" bldStep="category"/>
                                            </p:graphicEl>
                                          </p:spTgt>
                                        </p:tgtEl>
                                        <p:attrNameLst>
                                          <p:attrName>style.visibility</p:attrName>
                                        </p:attrNameLst>
                                      </p:cBhvr>
                                      <p:to>
                                        <p:strVal val="visible"/>
                                      </p:to>
                                    </p:set>
                                    <p:animEffect transition="in" filter="wipe(down)">
                                      <p:cBhvr>
                                        <p:cTn id="39" dur="300"/>
                                        <p:tgtEl>
                                          <p:spTgt spid="63">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63">
                                            <p:graphicEl>
                                              <a:chart seriesIdx="-4" categoryIdx="8" bldStep="category"/>
                                            </p:graphicEl>
                                          </p:spTgt>
                                        </p:tgtEl>
                                        <p:attrNameLst>
                                          <p:attrName>style.visibility</p:attrName>
                                        </p:attrNameLst>
                                      </p:cBhvr>
                                      <p:to>
                                        <p:strVal val="visible"/>
                                      </p:to>
                                    </p:set>
                                    <p:animEffect transition="in" filter="wipe(down)">
                                      <p:cBhvr>
                                        <p:cTn id="43" dur="300"/>
                                        <p:tgtEl>
                                          <p:spTgt spid="63">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63">
                                            <p:graphicEl>
                                              <a:chart seriesIdx="-4" categoryIdx="9" bldStep="category"/>
                                            </p:graphicEl>
                                          </p:spTgt>
                                        </p:tgtEl>
                                        <p:attrNameLst>
                                          <p:attrName>style.visibility</p:attrName>
                                        </p:attrNameLst>
                                      </p:cBhvr>
                                      <p:to>
                                        <p:strVal val="visible"/>
                                      </p:to>
                                    </p:set>
                                    <p:animEffect transition="in" filter="wipe(down)">
                                      <p:cBhvr>
                                        <p:cTn id="47" dur="300"/>
                                        <p:tgtEl>
                                          <p:spTgt spid="63">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63">
                                            <p:graphicEl>
                                              <a:chart seriesIdx="-4" categoryIdx="10" bldStep="category"/>
                                            </p:graphicEl>
                                          </p:spTgt>
                                        </p:tgtEl>
                                        <p:attrNameLst>
                                          <p:attrName>style.visibility</p:attrName>
                                        </p:attrNameLst>
                                      </p:cBhvr>
                                      <p:to>
                                        <p:strVal val="visible"/>
                                      </p:to>
                                    </p:set>
                                    <p:animEffect transition="in" filter="wipe(down)">
                                      <p:cBhvr>
                                        <p:cTn id="51" dur="300"/>
                                        <p:tgtEl>
                                          <p:spTgt spid="63">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63">
                                            <p:graphicEl>
                                              <a:chart seriesIdx="-4" categoryIdx="11" bldStep="category"/>
                                            </p:graphicEl>
                                          </p:spTgt>
                                        </p:tgtEl>
                                        <p:attrNameLst>
                                          <p:attrName>style.visibility</p:attrName>
                                        </p:attrNameLst>
                                      </p:cBhvr>
                                      <p:to>
                                        <p:strVal val="visible"/>
                                      </p:to>
                                    </p:set>
                                    <p:animEffect transition="in" filter="wipe(down)">
                                      <p:cBhvr>
                                        <p:cTn id="55" dur="300"/>
                                        <p:tgtEl>
                                          <p:spTgt spid="63">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63">
                                            <p:graphicEl>
                                              <a:chart seriesIdx="-4" categoryIdx="12" bldStep="category"/>
                                            </p:graphicEl>
                                          </p:spTgt>
                                        </p:tgtEl>
                                        <p:attrNameLst>
                                          <p:attrName>style.visibility</p:attrName>
                                        </p:attrNameLst>
                                      </p:cBhvr>
                                      <p:to>
                                        <p:strVal val="visible"/>
                                      </p:to>
                                    </p:set>
                                    <p:animEffect transition="in" filter="wipe(down)">
                                      <p:cBhvr>
                                        <p:cTn id="59" dur="300"/>
                                        <p:tgtEl>
                                          <p:spTgt spid="63">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63">
                                            <p:graphicEl>
                                              <a:chart seriesIdx="-4" categoryIdx="13" bldStep="category"/>
                                            </p:graphicEl>
                                          </p:spTgt>
                                        </p:tgtEl>
                                        <p:attrNameLst>
                                          <p:attrName>style.visibility</p:attrName>
                                        </p:attrNameLst>
                                      </p:cBhvr>
                                      <p:to>
                                        <p:strVal val="visible"/>
                                      </p:to>
                                    </p:set>
                                    <p:animEffect transition="in" filter="wipe(down)">
                                      <p:cBhvr>
                                        <p:cTn id="63" dur="300"/>
                                        <p:tgtEl>
                                          <p:spTgt spid="63">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63">
                                            <p:graphicEl>
                                              <a:chart seriesIdx="-4" categoryIdx="14" bldStep="category"/>
                                            </p:graphicEl>
                                          </p:spTgt>
                                        </p:tgtEl>
                                        <p:attrNameLst>
                                          <p:attrName>style.visibility</p:attrName>
                                        </p:attrNameLst>
                                      </p:cBhvr>
                                      <p:to>
                                        <p:strVal val="visible"/>
                                      </p:to>
                                    </p:set>
                                    <p:animEffect transition="in" filter="wipe(down)">
                                      <p:cBhvr>
                                        <p:cTn id="67" dur="300"/>
                                        <p:tgtEl>
                                          <p:spTgt spid="63">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63">
                                            <p:graphicEl>
                                              <a:chart seriesIdx="-4" categoryIdx="15" bldStep="category"/>
                                            </p:graphicEl>
                                          </p:spTgt>
                                        </p:tgtEl>
                                        <p:attrNameLst>
                                          <p:attrName>style.visibility</p:attrName>
                                        </p:attrNameLst>
                                      </p:cBhvr>
                                      <p:to>
                                        <p:strVal val="visible"/>
                                      </p:to>
                                    </p:set>
                                    <p:animEffect transition="in" filter="wipe(down)">
                                      <p:cBhvr>
                                        <p:cTn id="71" dur="300"/>
                                        <p:tgtEl>
                                          <p:spTgt spid="63">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63">
                                            <p:graphicEl>
                                              <a:chart seriesIdx="-4" categoryIdx="16" bldStep="category"/>
                                            </p:graphicEl>
                                          </p:spTgt>
                                        </p:tgtEl>
                                        <p:attrNameLst>
                                          <p:attrName>style.visibility</p:attrName>
                                        </p:attrNameLst>
                                      </p:cBhvr>
                                      <p:to>
                                        <p:strVal val="visible"/>
                                      </p:to>
                                    </p:set>
                                    <p:animEffect transition="in" filter="wipe(down)">
                                      <p:cBhvr>
                                        <p:cTn id="75" dur="300"/>
                                        <p:tgtEl>
                                          <p:spTgt spid="63">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63">
                                            <p:graphicEl>
                                              <a:chart seriesIdx="-4" categoryIdx="17" bldStep="category"/>
                                            </p:graphicEl>
                                          </p:spTgt>
                                        </p:tgtEl>
                                        <p:attrNameLst>
                                          <p:attrName>style.visibility</p:attrName>
                                        </p:attrNameLst>
                                      </p:cBhvr>
                                      <p:to>
                                        <p:strVal val="visible"/>
                                      </p:to>
                                    </p:set>
                                    <p:animEffect transition="in" filter="wipe(down)">
                                      <p:cBhvr>
                                        <p:cTn id="79" dur="300"/>
                                        <p:tgtEl>
                                          <p:spTgt spid="63">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63">
                                            <p:graphicEl>
                                              <a:chart seriesIdx="-4" categoryIdx="18" bldStep="category"/>
                                            </p:graphicEl>
                                          </p:spTgt>
                                        </p:tgtEl>
                                        <p:attrNameLst>
                                          <p:attrName>style.visibility</p:attrName>
                                        </p:attrNameLst>
                                      </p:cBhvr>
                                      <p:to>
                                        <p:strVal val="visible"/>
                                      </p:to>
                                    </p:set>
                                    <p:animEffect transition="in" filter="wipe(down)">
                                      <p:cBhvr>
                                        <p:cTn id="83" dur="300"/>
                                        <p:tgtEl>
                                          <p:spTgt spid="63">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63">
                                            <p:graphicEl>
                                              <a:chart seriesIdx="-4" categoryIdx="19" bldStep="category"/>
                                            </p:graphicEl>
                                          </p:spTgt>
                                        </p:tgtEl>
                                        <p:attrNameLst>
                                          <p:attrName>style.visibility</p:attrName>
                                        </p:attrNameLst>
                                      </p:cBhvr>
                                      <p:to>
                                        <p:strVal val="visible"/>
                                      </p:to>
                                    </p:set>
                                    <p:animEffect transition="in" filter="wipe(down)">
                                      <p:cBhvr>
                                        <p:cTn id="87" dur="300"/>
                                        <p:tgtEl>
                                          <p:spTgt spid="63">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63">
                                            <p:graphicEl>
                                              <a:chart seriesIdx="-4" categoryIdx="20" bldStep="category"/>
                                            </p:graphicEl>
                                          </p:spTgt>
                                        </p:tgtEl>
                                        <p:attrNameLst>
                                          <p:attrName>style.visibility</p:attrName>
                                        </p:attrNameLst>
                                      </p:cBhvr>
                                      <p:to>
                                        <p:strVal val="visible"/>
                                      </p:to>
                                    </p:set>
                                    <p:animEffect transition="in" filter="wipe(down)">
                                      <p:cBhvr>
                                        <p:cTn id="91" dur="300"/>
                                        <p:tgtEl>
                                          <p:spTgt spid="63">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63">
                                            <p:graphicEl>
                                              <a:chart seriesIdx="-4" categoryIdx="21" bldStep="category"/>
                                            </p:graphicEl>
                                          </p:spTgt>
                                        </p:tgtEl>
                                        <p:attrNameLst>
                                          <p:attrName>style.visibility</p:attrName>
                                        </p:attrNameLst>
                                      </p:cBhvr>
                                      <p:to>
                                        <p:strVal val="visible"/>
                                      </p:to>
                                    </p:set>
                                    <p:animEffect transition="in" filter="wipe(down)">
                                      <p:cBhvr>
                                        <p:cTn id="95" dur="300"/>
                                        <p:tgtEl>
                                          <p:spTgt spid="63">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63">
                                            <p:graphicEl>
                                              <a:chart seriesIdx="-4" categoryIdx="22" bldStep="category"/>
                                            </p:graphicEl>
                                          </p:spTgt>
                                        </p:tgtEl>
                                        <p:attrNameLst>
                                          <p:attrName>style.visibility</p:attrName>
                                        </p:attrNameLst>
                                      </p:cBhvr>
                                      <p:to>
                                        <p:strVal val="visible"/>
                                      </p:to>
                                    </p:set>
                                    <p:animEffect transition="in" filter="wipe(down)">
                                      <p:cBhvr>
                                        <p:cTn id="99" dur="300"/>
                                        <p:tgtEl>
                                          <p:spTgt spid="63">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63">
                                            <p:graphicEl>
                                              <a:chart seriesIdx="-4" categoryIdx="23" bldStep="category"/>
                                            </p:graphicEl>
                                          </p:spTgt>
                                        </p:tgtEl>
                                        <p:attrNameLst>
                                          <p:attrName>style.visibility</p:attrName>
                                        </p:attrNameLst>
                                      </p:cBhvr>
                                      <p:to>
                                        <p:strVal val="visible"/>
                                      </p:to>
                                    </p:set>
                                    <p:animEffect transition="in" filter="wipe(down)">
                                      <p:cBhvr>
                                        <p:cTn id="103" dur="300"/>
                                        <p:tgtEl>
                                          <p:spTgt spid="63">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3" grpId="0">
        <p:bldSub>
          <a:bldChart bld="category"/>
        </p:bldSub>
      </p:bldGraphic>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3EA04B-9705-5447-BA51-0DE6D96B4A59}"/>
              </a:ext>
            </a:extLst>
          </p:cNvPr>
          <p:cNvSpPr/>
          <p:nvPr userDrawn="1"/>
        </p:nvSpPr>
        <p:spPr>
          <a:xfrm>
            <a:off x="0" y="6426000"/>
            <a:ext cx="12192000" cy="4320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1" name="Straight Connector 60"/>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63" name="Chart 62">
            <a:extLst>
              <a:ext uri="{FF2B5EF4-FFF2-40B4-BE49-F238E27FC236}">
                <a16:creationId xmlns:a16="http://schemas.microsoft.com/office/drawing/2014/main" id="{32CB0D33-0F35-234C-8580-BE31162166B2}"/>
              </a:ext>
            </a:extLst>
          </p:cNvPr>
          <p:cNvGraphicFramePr/>
          <p:nvPr userDrawn="1">
            <p:extLst>
              <p:ext uri="{D42A27DB-BD31-4B8C-83A1-F6EECF244321}">
                <p14:modId xmlns:p14="http://schemas.microsoft.com/office/powerpoint/2010/main" val="1083639943"/>
              </p:ext>
            </p:extLst>
          </p:nvPr>
        </p:nvGraphicFramePr>
        <p:xfrm>
          <a:off x="278275" y="1244313"/>
          <a:ext cx="11624274" cy="4832637"/>
        </p:xfrm>
        <a:graphic>
          <a:graphicData uri="http://schemas.openxmlformats.org/drawingml/2006/chart">
            <c:chart xmlns:c="http://schemas.openxmlformats.org/drawingml/2006/chart" xmlns:r="http://schemas.openxmlformats.org/officeDocument/2006/relationships" r:id="rId3"/>
          </a:graphicData>
        </a:graphic>
      </p:graphicFrame>
      <p:sp>
        <p:nvSpPr>
          <p:cNvPr id="95" name="Rectangle 6">
            <a:extLst>
              <a:ext uri="{FF2B5EF4-FFF2-40B4-BE49-F238E27FC236}">
                <a16:creationId xmlns:a16="http://schemas.microsoft.com/office/drawing/2014/main" id="{34F911A5-0999-1346-B5B7-6D1872DC7B8B}"/>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GB" altLang="en-US" noProof="0" dirty="0"/>
              <a:t>CLICK TO EDIT MASTER TITLE STYLE</a:t>
            </a:r>
          </a:p>
        </p:txBody>
      </p:sp>
      <p:pic>
        <p:nvPicPr>
          <p:cNvPr id="93" name="Picture 92">
            <a:extLst>
              <a:ext uri="{FF2B5EF4-FFF2-40B4-BE49-F238E27FC236}">
                <a16:creationId xmlns:a16="http://schemas.microsoft.com/office/drawing/2014/main" id="{6DD9E2B0-F6A6-2F4E-9ED8-6C559257CAD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67" name="Group 66">
            <a:extLst>
              <a:ext uri="{FF2B5EF4-FFF2-40B4-BE49-F238E27FC236}">
                <a16:creationId xmlns:a16="http://schemas.microsoft.com/office/drawing/2014/main" id="{64FC43C5-4C8C-354F-B504-6C74090240E6}"/>
              </a:ext>
            </a:extLst>
          </p:cNvPr>
          <p:cNvGrpSpPr/>
          <p:nvPr userDrawn="1"/>
        </p:nvGrpSpPr>
        <p:grpSpPr>
          <a:xfrm>
            <a:off x="226688" y="6569736"/>
            <a:ext cx="9628745" cy="144114"/>
            <a:chOff x="1076500" y="4469696"/>
            <a:chExt cx="9628745" cy="144114"/>
          </a:xfrm>
        </p:grpSpPr>
        <p:pic>
          <p:nvPicPr>
            <p:cNvPr id="68" name="Picture 67" descr="de.png">
              <a:extLst>
                <a:ext uri="{FF2B5EF4-FFF2-40B4-BE49-F238E27FC236}">
                  <a16:creationId xmlns:a16="http://schemas.microsoft.com/office/drawing/2014/main" id="{C5BBE3B2-915D-8F44-B9F0-BD49EB4CFF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69" name="Picture 68" descr="at.png">
              <a:extLst>
                <a:ext uri="{FF2B5EF4-FFF2-40B4-BE49-F238E27FC236}">
                  <a16:creationId xmlns:a16="http://schemas.microsoft.com/office/drawing/2014/main" id="{2216BF30-B059-DA46-A860-611F7C9FDB7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70" name="Picture 69" descr="be.png">
              <a:extLst>
                <a:ext uri="{FF2B5EF4-FFF2-40B4-BE49-F238E27FC236}">
                  <a16:creationId xmlns:a16="http://schemas.microsoft.com/office/drawing/2014/main" id="{E8A5517A-E364-D641-B119-DE1858C9D79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71" name="Picture 70" descr="dk.png">
              <a:extLst>
                <a:ext uri="{FF2B5EF4-FFF2-40B4-BE49-F238E27FC236}">
                  <a16:creationId xmlns:a16="http://schemas.microsoft.com/office/drawing/2014/main" id="{C2E8D44E-C7F2-0943-B4D5-F973690F119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2" name="Picture 71" descr="es.png">
              <a:extLst>
                <a:ext uri="{FF2B5EF4-FFF2-40B4-BE49-F238E27FC236}">
                  <a16:creationId xmlns:a16="http://schemas.microsoft.com/office/drawing/2014/main" id="{71A5D948-4D29-7040-9E54-B06C70BF7F6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3" name="Picture 72" descr="ee.png">
              <a:extLst>
                <a:ext uri="{FF2B5EF4-FFF2-40B4-BE49-F238E27FC236}">
                  <a16:creationId xmlns:a16="http://schemas.microsoft.com/office/drawing/2014/main" id="{AE335E1C-16F0-F141-A803-F9566AC5C31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4" name="Picture 73" descr="fi.png">
              <a:extLst>
                <a:ext uri="{FF2B5EF4-FFF2-40B4-BE49-F238E27FC236}">
                  <a16:creationId xmlns:a16="http://schemas.microsoft.com/office/drawing/2014/main" id="{1C290DA6-D863-EB45-95F4-A44098BB2DB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5" name="Picture 74" descr="fr.png">
              <a:extLst>
                <a:ext uri="{FF2B5EF4-FFF2-40B4-BE49-F238E27FC236}">
                  <a16:creationId xmlns:a16="http://schemas.microsoft.com/office/drawing/2014/main" id="{21F2996D-076E-AA43-BAC9-D9F552D53A1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6" name="Picture 75" descr="gr.png">
              <a:extLst>
                <a:ext uri="{FF2B5EF4-FFF2-40B4-BE49-F238E27FC236}">
                  <a16:creationId xmlns:a16="http://schemas.microsoft.com/office/drawing/2014/main" id="{2AEF6A7A-56C0-4F4E-808A-B3E310275A7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7" name="Picture 76" descr="hu.png">
              <a:extLst>
                <a:ext uri="{FF2B5EF4-FFF2-40B4-BE49-F238E27FC236}">
                  <a16:creationId xmlns:a16="http://schemas.microsoft.com/office/drawing/2014/main" id="{4E68A192-E096-FC44-8CC6-CD96FBB1ED1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78" name="Picture 77" descr="ie.png">
              <a:extLst>
                <a:ext uri="{FF2B5EF4-FFF2-40B4-BE49-F238E27FC236}">
                  <a16:creationId xmlns:a16="http://schemas.microsoft.com/office/drawing/2014/main" id="{B1B44ED9-1CF2-0C41-B128-BE15B38638C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79" name="Picture 78" descr="it.png">
              <a:extLst>
                <a:ext uri="{FF2B5EF4-FFF2-40B4-BE49-F238E27FC236}">
                  <a16:creationId xmlns:a16="http://schemas.microsoft.com/office/drawing/2014/main" id="{A29FDA3B-84AF-614F-A7D7-8A5092C57BA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80" name="Picture 79" descr="lu.png">
              <a:extLst>
                <a:ext uri="{FF2B5EF4-FFF2-40B4-BE49-F238E27FC236}">
                  <a16:creationId xmlns:a16="http://schemas.microsoft.com/office/drawing/2014/main" id="{B3E343C9-67C4-2548-9DC2-5292D5D50CF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81" name="Picture 80" descr="no.png">
              <a:extLst>
                <a:ext uri="{FF2B5EF4-FFF2-40B4-BE49-F238E27FC236}">
                  <a16:creationId xmlns:a16="http://schemas.microsoft.com/office/drawing/2014/main" id="{850AAECC-2B5B-374A-8184-7B93C0A06B89}"/>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2" name="Picture 81" descr="nl.png">
              <a:extLst>
                <a:ext uri="{FF2B5EF4-FFF2-40B4-BE49-F238E27FC236}">
                  <a16:creationId xmlns:a16="http://schemas.microsoft.com/office/drawing/2014/main" id="{82B7D08D-CA04-B940-AF03-7CEDDB879124}"/>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3" name="Picture 82" descr="pl.png">
              <a:extLst>
                <a:ext uri="{FF2B5EF4-FFF2-40B4-BE49-F238E27FC236}">
                  <a16:creationId xmlns:a16="http://schemas.microsoft.com/office/drawing/2014/main" id="{6C40452F-4768-8A46-BEA8-47876A3AB319}"/>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4" name="Picture 83" descr="pt.png">
              <a:extLst>
                <a:ext uri="{FF2B5EF4-FFF2-40B4-BE49-F238E27FC236}">
                  <a16:creationId xmlns:a16="http://schemas.microsoft.com/office/drawing/2014/main" id="{B237D371-598F-4748-AE92-C6E10D0F89A0}"/>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5" name="Picture 84" descr="cz.png">
              <a:extLst>
                <a:ext uri="{FF2B5EF4-FFF2-40B4-BE49-F238E27FC236}">
                  <a16:creationId xmlns:a16="http://schemas.microsoft.com/office/drawing/2014/main" id="{A00FBDC2-4F3E-9649-855D-85E02C08936B}"/>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6" name="Picture 85" descr="ro.png">
              <a:extLst>
                <a:ext uri="{FF2B5EF4-FFF2-40B4-BE49-F238E27FC236}">
                  <a16:creationId xmlns:a16="http://schemas.microsoft.com/office/drawing/2014/main" id="{A313E3DA-01BD-6744-997E-E1860B4ED000}"/>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7" name="Picture 86" descr="se.png">
              <a:extLst>
                <a:ext uri="{FF2B5EF4-FFF2-40B4-BE49-F238E27FC236}">
                  <a16:creationId xmlns:a16="http://schemas.microsoft.com/office/drawing/2014/main" id="{DEE312E7-647E-3E4D-9299-62446118672C}"/>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8" name="Picture 87" descr="ch.png">
              <a:extLst>
                <a:ext uri="{FF2B5EF4-FFF2-40B4-BE49-F238E27FC236}">
                  <a16:creationId xmlns:a16="http://schemas.microsoft.com/office/drawing/2014/main" id="{D7194C18-4644-8E4C-96F7-F7D223F04FA7}"/>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9" name="Picture 88" descr="uk.png">
              <a:extLst>
                <a:ext uri="{FF2B5EF4-FFF2-40B4-BE49-F238E27FC236}">
                  <a16:creationId xmlns:a16="http://schemas.microsoft.com/office/drawing/2014/main" id="{F3DACACC-211D-0C49-8C78-C4030C405A66}"/>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90" name="Picture 89">
              <a:extLst>
                <a:ext uri="{FF2B5EF4-FFF2-40B4-BE49-F238E27FC236}">
                  <a16:creationId xmlns:a16="http://schemas.microsoft.com/office/drawing/2014/main" id="{86385356-8D62-7F44-BD4A-F3F5CA9DFDE2}"/>
                </a:ext>
              </a:extLst>
            </p:cNvPr>
            <p:cNvPicPr>
              <a:picLocks noChangeAspect="1"/>
            </p:cNvPicPr>
            <p:nvPr userDrawn="1"/>
          </p:nvPicPr>
          <p:blipFill>
            <a:blip r:embed="rId27" cstate="hq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91" name="Picture 90">
              <a:extLst>
                <a:ext uri="{FF2B5EF4-FFF2-40B4-BE49-F238E27FC236}">
                  <a16:creationId xmlns:a16="http://schemas.microsoft.com/office/drawing/2014/main" id="{79D11D91-BE3C-3B4D-A4C0-71145CF82550}"/>
                </a:ext>
              </a:extLst>
            </p:cNvPr>
            <p:cNvPicPr>
              <a:picLocks noChangeAspect="1"/>
            </p:cNvPicPr>
            <p:nvPr userDrawn="1"/>
          </p:nvPicPr>
          <p:blipFill>
            <a:blip r:embed="rId28"/>
            <a:stretch>
              <a:fillRect/>
            </a:stretch>
          </p:blipFill>
          <p:spPr>
            <a:xfrm>
              <a:off x="9768386" y="4469696"/>
              <a:ext cx="216000" cy="144000"/>
            </a:xfrm>
            <a:prstGeom prst="rect">
              <a:avLst/>
            </a:prstGeom>
          </p:spPr>
        </p:pic>
        <p:pic>
          <p:nvPicPr>
            <p:cNvPr id="92" name="Picture 91" descr="ca.png">
              <a:extLst>
                <a:ext uri="{FF2B5EF4-FFF2-40B4-BE49-F238E27FC236}">
                  <a16:creationId xmlns:a16="http://schemas.microsoft.com/office/drawing/2014/main" id="{EEE96B00-9BFC-2B40-96AD-EF54462849F6}"/>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4" name="Picture 93" descr="si.png">
              <a:extLst>
                <a:ext uri="{FF2B5EF4-FFF2-40B4-BE49-F238E27FC236}">
                  <a16:creationId xmlns:a16="http://schemas.microsoft.com/office/drawing/2014/main" id="{72F46799-C8ED-F84B-9C39-597DCE6EA930}"/>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347654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63">
                                            <p:graphicEl>
                                              <a:chart seriesIdx="-3" categoryIdx="-3" bldStep="gridLegend"/>
                                            </p:graphicEl>
                                          </p:spTgt>
                                        </p:tgtEl>
                                        <p:attrNameLst>
                                          <p:attrName>style.visibility</p:attrName>
                                        </p:attrNameLst>
                                      </p:cBhvr>
                                      <p:to>
                                        <p:strVal val="visible"/>
                                      </p:to>
                                    </p:set>
                                    <p:animEffect transition="in" filter="wipe(down)">
                                      <p:cBhvr>
                                        <p:cTn id="7" dur="300"/>
                                        <p:tgtEl>
                                          <p:spTgt spid="6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63">
                                            <p:graphicEl>
                                              <a:chart seriesIdx="-4" categoryIdx="0" bldStep="category"/>
                                            </p:graphicEl>
                                          </p:spTgt>
                                        </p:tgtEl>
                                        <p:attrNameLst>
                                          <p:attrName>style.visibility</p:attrName>
                                        </p:attrNameLst>
                                      </p:cBhvr>
                                      <p:to>
                                        <p:strVal val="visible"/>
                                      </p:to>
                                    </p:set>
                                    <p:animEffect transition="in" filter="wipe(down)">
                                      <p:cBhvr>
                                        <p:cTn id="11" dur="300"/>
                                        <p:tgtEl>
                                          <p:spTgt spid="63">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63">
                                            <p:graphicEl>
                                              <a:chart seriesIdx="-4" categoryIdx="1" bldStep="category"/>
                                            </p:graphicEl>
                                          </p:spTgt>
                                        </p:tgtEl>
                                        <p:attrNameLst>
                                          <p:attrName>style.visibility</p:attrName>
                                        </p:attrNameLst>
                                      </p:cBhvr>
                                      <p:to>
                                        <p:strVal val="visible"/>
                                      </p:to>
                                    </p:set>
                                    <p:animEffect transition="in" filter="wipe(down)">
                                      <p:cBhvr>
                                        <p:cTn id="15" dur="300"/>
                                        <p:tgtEl>
                                          <p:spTgt spid="63">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63">
                                            <p:graphicEl>
                                              <a:chart seriesIdx="-4" categoryIdx="2" bldStep="category"/>
                                            </p:graphicEl>
                                          </p:spTgt>
                                        </p:tgtEl>
                                        <p:attrNameLst>
                                          <p:attrName>style.visibility</p:attrName>
                                        </p:attrNameLst>
                                      </p:cBhvr>
                                      <p:to>
                                        <p:strVal val="visible"/>
                                      </p:to>
                                    </p:set>
                                    <p:animEffect transition="in" filter="wipe(down)">
                                      <p:cBhvr>
                                        <p:cTn id="19" dur="300"/>
                                        <p:tgtEl>
                                          <p:spTgt spid="63">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63">
                                            <p:graphicEl>
                                              <a:chart seriesIdx="-4" categoryIdx="3" bldStep="category"/>
                                            </p:graphicEl>
                                          </p:spTgt>
                                        </p:tgtEl>
                                        <p:attrNameLst>
                                          <p:attrName>style.visibility</p:attrName>
                                        </p:attrNameLst>
                                      </p:cBhvr>
                                      <p:to>
                                        <p:strVal val="visible"/>
                                      </p:to>
                                    </p:set>
                                    <p:animEffect transition="in" filter="wipe(down)">
                                      <p:cBhvr>
                                        <p:cTn id="23" dur="300"/>
                                        <p:tgtEl>
                                          <p:spTgt spid="63">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63">
                                            <p:graphicEl>
                                              <a:chart seriesIdx="-4" categoryIdx="4" bldStep="category"/>
                                            </p:graphicEl>
                                          </p:spTgt>
                                        </p:tgtEl>
                                        <p:attrNameLst>
                                          <p:attrName>style.visibility</p:attrName>
                                        </p:attrNameLst>
                                      </p:cBhvr>
                                      <p:to>
                                        <p:strVal val="visible"/>
                                      </p:to>
                                    </p:set>
                                    <p:animEffect transition="in" filter="wipe(down)">
                                      <p:cBhvr>
                                        <p:cTn id="27" dur="300"/>
                                        <p:tgtEl>
                                          <p:spTgt spid="63">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63">
                                            <p:graphicEl>
                                              <a:chart seriesIdx="-4" categoryIdx="5" bldStep="category"/>
                                            </p:graphicEl>
                                          </p:spTgt>
                                        </p:tgtEl>
                                        <p:attrNameLst>
                                          <p:attrName>style.visibility</p:attrName>
                                        </p:attrNameLst>
                                      </p:cBhvr>
                                      <p:to>
                                        <p:strVal val="visible"/>
                                      </p:to>
                                    </p:set>
                                    <p:animEffect transition="in" filter="wipe(down)">
                                      <p:cBhvr>
                                        <p:cTn id="31" dur="300"/>
                                        <p:tgtEl>
                                          <p:spTgt spid="63">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63">
                                            <p:graphicEl>
                                              <a:chart seriesIdx="-4" categoryIdx="6" bldStep="category"/>
                                            </p:graphicEl>
                                          </p:spTgt>
                                        </p:tgtEl>
                                        <p:attrNameLst>
                                          <p:attrName>style.visibility</p:attrName>
                                        </p:attrNameLst>
                                      </p:cBhvr>
                                      <p:to>
                                        <p:strVal val="visible"/>
                                      </p:to>
                                    </p:set>
                                    <p:animEffect transition="in" filter="wipe(down)">
                                      <p:cBhvr>
                                        <p:cTn id="35" dur="300"/>
                                        <p:tgtEl>
                                          <p:spTgt spid="63">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63">
                                            <p:graphicEl>
                                              <a:chart seriesIdx="-4" categoryIdx="7" bldStep="category"/>
                                            </p:graphicEl>
                                          </p:spTgt>
                                        </p:tgtEl>
                                        <p:attrNameLst>
                                          <p:attrName>style.visibility</p:attrName>
                                        </p:attrNameLst>
                                      </p:cBhvr>
                                      <p:to>
                                        <p:strVal val="visible"/>
                                      </p:to>
                                    </p:set>
                                    <p:animEffect transition="in" filter="wipe(down)">
                                      <p:cBhvr>
                                        <p:cTn id="39" dur="300"/>
                                        <p:tgtEl>
                                          <p:spTgt spid="63">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63">
                                            <p:graphicEl>
                                              <a:chart seriesIdx="-4" categoryIdx="8" bldStep="category"/>
                                            </p:graphicEl>
                                          </p:spTgt>
                                        </p:tgtEl>
                                        <p:attrNameLst>
                                          <p:attrName>style.visibility</p:attrName>
                                        </p:attrNameLst>
                                      </p:cBhvr>
                                      <p:to>
                                        <p:strVal val="visible"/>
                                      </p:to>
                                    </p:set>
                                    <p:animEffect transition="in" filter="wipe(down)">
                                      <p:cBhvr>
                                        <p:cTn id="43" dur="300"/>
                                        <p:tgtEl>
                                          <p:spTgt spid="63">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63">
                                            <p:graphicEl>
                                              <a:chart seriesIdx="-4" categoryIdx="9" bldStep="category"/>
                                            </p:graphicEl>
                                          </p:spTgt>
                                        </p:tgtEl>
                                        <p:attrNameLst>
                                          <p:attrName>style.visibility</p:attrName>
                                        </p:attrNameLst>
                                      </p:cBhvr>
                                      <p:to>
                                        <p:strVal val="visible"/>
                                      </p:to>
                                    </p:set>
                                    <p:animEffect transition="in" filter="wipe(down)">
                                      <p:cBhvr>
                                        <p:cTn id="47" dur="300"/>
                                        <p:tgtEl>
                                          <p:spTgt spid="63">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63">
                                            <p:graphicEl>
                                              <a:chart seriesIdx="-4" categoryIdx="10" bldStep="category"/>
                                            </p:graphicEl>
                                          </p:spTgt>
                                        </p:tgtEl>
                                        <p:attrNameLst>
                                          <p:attrName>style.visibility</p:attrName>
                                        </p:attrNameLst>
                                      </p:cBhvr>
                                      <p:to>
                                        <p:strVal val="visible"/>
                                      </p:to>
                                    </p:set>
                                    <p:animEffect transition="in" filter="wipe(down)">
                                      <p:cBhvr>
                                        <p:cTn id="51" dur="300"/>
                                        <p:tgtEl>
                                          <p:spTgt spid="63">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63">
                                            <p:graphicEl>
                                              <a:chart seriesIdx="-4" categoryIdx="11" bldStep="category"/>
                                            </p:graphicEl>
                                          </p:spTgt>
                                        </p:tgtEl>
                                        <p:attrNameLst>
                                          <p:attrName>style.visibility</p:attrName>
                                        </p:attrNameLst>
                                      </p:cBhvr>
                                      <p:to>
                                        <p:strVal val="visible"/>
                                      </p:to>
                                    </p:set>
                                    <p:animEffect transition="in" filter="wipe(down)">
                                      <p:cBhvr>
                                        <p:cTn id="55" dur="300"/>
                                        <p:tgtEl>
                                          <p:spTgt spid="63">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63">
                                            <p:graphicEl>
                                              <a:chart seriesIdx="-4" categoryIdx="12" bldStep="category"/>
                                            </p:graphicEl>
                                          </p:spTgt>
                                        </p:tgtEl>
                                        <p:attrNameLst>
                                          <p:attrName>style.visibility</p:attrName>
                                        </p:attrNameLst>
                                      </p:cBhvr>
                                      <p:to>
                                        <p:strVal val="visible"/>
                                      </p:to>
                                    </p:set>
                                    <p:animEffect transition="in" filter="wipe(down)">
                                      <p:cBhvr>
                                        <p:cTn id="59" dur="300"/>
                                        <p:tgtEl>
                                          <p:spTgt spid="63">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63">
                                            <p:graphicEl>
                                              <a:chart seriesIdx="-4" categoryIdx="13" bldStep="category"/>
                                            </p:graphicEl>
                                          </p:spTgt>
                                        </p:tgtEl>
                                        <p:attrNameLst>
                                          <p:attrName>style.visibility</p:attrName>
                                        </p:attrNameLst>
                                      </p:cBhvr>
                                      <p:to>
                                        <p:strVal val="visible"/>
                                      </p:to>
                                    </p:set>
                                    <p:animEffect transition="in" filter="wipe(down)">
                                      <p:cBhvr>
                                        <p:cTn id="63" dur="300"/>
                                        <p:tgtEl>
                                          <p:spTgt spid="63">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63">
                                            <p:graphicEl>
                                              <a:chart seriesIdx="-4" categoryIdx="14" bldStep="category"/>
                                            </p:graphicEl>
                                          </p:spTgt>
                                        </p:tgtEl>
                                        <p:attrNameLst>
                                          <p:attrName>style.visibility</p:attrName>
                                        </p:attrNameLst>
                                      </p:cBhvr>
                                      <p:to>
                                        <p:strVal val="visible"/>
                                      </p:to>
                                    </p:set>
                                    <p:animEffect transition="in" filter="wipe(down)">
                                      <p:cBhvr>
                                        <p:cTn id="67" dur="300"/>
                                        <p:tgtEl>
                                          <p:spTgt spid="63">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63">
                                            <p:graphicEl>
                                              <a:chart seriesIdx="-4" categoryIdx="15" bldStep="category"/>
                                            </p:graphicEl>
                                          </p:spTgt>
                                        </p:tgtEl>
                                        <p:attrNameLst>
                                          <p:attrName>style.visibility</p:attrName>
                                        </p:attrNameLst>
                                      </p:cBhvr>
                                      <p:to>
                                        <p:strVal val="visible"/>
                                      </p:to>
                                    </p:set>
                                    <p:animEffect transition="in" filter="wipe(down)">
                                      <p:cBhvr>
                                        <p:cTn id="71" dur="300"/>
                                        <p:tgtEl>
                                          <p:spTgt spid="63">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63">
                                            <p:graphicEl>
                                              <a:chart seriesIdx="-4" categoryIdx="16" bldStep="category"/>
                                            </p:graphicEl>
                                          </p:spTgt>
                                        </p:tgtEl>
                                        <p:attrNameLst>
                                          <p:attrName>style.visibility</p:attrName>
                                        </p:attrNameLst>
                                      </p:cBhvr>
                                      <p:to>
                                        <p:strVal val="visible"/>
                                      </p:to>
                                    </p:set>
                                    <p:animEffect transition="in" filter="wipe(down)">
                                      <p:cBhvr>
                                        <p:cTn id="75" dur="300"/>
                                        <p:tgtEl>
                                          <p:spTgt spid="63">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63">
                                            <p:graphicEl>
                                              <a:chart seriesIdx="-4" categoryIdx="17" bldStep="category"/>
                                            </p:graphicEl>
                                          </p:spTgt>
                                        </p:tgtEl>
                                        <p:attrNameLst>
                                          <p:attrName>style.visibility</p:attrName>
                                        </p:attrNameLst>
                                      </p:cBhvr>
                                      <p:to>
                                        <p:strVal val="visible"/>
                                      </p:to>
                                    </p:set>
                                    <p:animEffect transition="in" filter="wipe(down)">
                                      <p:cBhvr>
                                        <p:cTn id="79" dur="300"/>
                                        <p:tgtEl>
                                          <p:spTgt spid="63">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63">
                                            <p:graphicEl>
                                              <a:chart seriesIdx="-4" categoryIdx="18" bldStep="category"/>
                                            </p:graphicEl>
                                          </p:spTgt>
                                        </p:tgtEl>
                                        <p:attrNameLst>
                                          <p:attrName>style.visibility</p:attrName>
                                        </p:attrNameLst>
                                      </p:cBhvr>
                                      <p:to>
                                        <p:strVal val="visible"/>
                                      </p:to>
                                    </p:set>
                                    <p:animEffect transition="in" filter="wipe(down)">
                                      <p:cBhvr>
                                        <p:cTn id="83" dur="300"/>
                                        <p:tgtEl>
                                          <p:spTgt spid="63">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63">
                                            <p:graphicEl>
                                              <a:chart seriesIdx="-4" categoryIdx="19" bldStep="category"/>
                                            </p:graphicEl>
                                          </p:spTgt>
                                        </p:tgtEl>
                                        <p:attrNameLst>
                                          <p:attrName>style.visibility</p:attrName>
                                        </p:attrNameLst>
                                      </p:cBhvr>
                                      <p:to>
                                        <p:strVal val="visible"/>
                                      </p:to>
                                    </p:set>
                                    <p:animEffect transition="in" filter="wipe(down)">
                                      <p:cBhvr>
                                        <p:cTn id="87" dur="300"/>
                                        <p:tgtEl>
                                          <p:spTgt spid="63">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63">
                                            <p:graphicEl>
                                              <a:chart seriesIdx="-4" categoryIdx="20" bldStep="category"/>
                                            </p:graphicEl>
                                          </p:spTgt>
                                        </p:tgtEl>
                                        <p:attrNameLst>
                                          <p:attrName>style.visibility</p:attrName>
                                        </p:attrNameLst>
                                      </p:cBhvr>
                                      <p:to>
                                        <p:strVal val="visible"/>
                                      </p:to>
                                    </p:set>
                                    <p:animEffect transition="in" filter="wipe(down)">
                                      <p:cBhvr>
                                        <p:cTn id="91" dur="300"/>
                                        <p:tgtEl>
                                          <p:spTgt spid="63">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63">
                                            <p:graphicEl>
                                              <a:chart seriesIdx="-4" categoryIdx="21" bldStep="category"/>
                                            </p:graphicEl>
                                          </p:spTgt>
                                        </p:tgtEl>
                                        <p:attrNameLst>
                                          <p:attrName>style.visibility</p:attrName>
                                        </p:attrNameLst>
                                      </p:cBhvr>
                                      <p:to>
                                        <p:strVal val="visible"/>
                                      </p:to>
                                    </p:set>
                                    <p:animEffect transition="in" filter="wipe(down)">
                                      <p:cBhvr>
                                        <p:cTn id="95" dur="300"/>
                                        <p:tgtEl>
                                          <p:spTgt spid="63">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63">
                                            <p:graphicEl>
                                              <a:chart seriesIdx="-4" categoryIdx="22" bldStep="category"/>
                                            </p:graphicEl>
                                          </p:spTgt>
                                        </p:tgtEl>
                                        <p:attrNameLst>
                                          <p:attrName>style.visibility</p:attrName>
                                        </p:attrNameLst>
                                      </p:cBhvr>
                                      <p:to>
                                        <p:strVal val="visible"/>
                                      </p:to>
                                    </p:set>
                                    <p:animEffect transition="in" filter="wipe(down)">
                                      <p:cBhvr>
                                        <p:cTn id="99" dur="300"/>
                                        <p:tgtEl>
                                          <p:spTgt spid="63">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63">
                                            <p:graphicEl>
                                              <a:chart seriesIdx="-4" categoryIdx="23" bldStep="category"/>
                                            </p:graphicEl>
                                          </p:spTgt>
                                        </p:tgtEl>
                                        <p:attrNameLst>
                                          <p:attrName>style.visibility</p:attrName>
                                        </p:attrNameLst>
                                      </p:cBhvr>
                                      <p:to>
                                        <p:strVal val="visible"/>
                                      </p:to>
                                    </p:set>
                                    <p:animEffect transition="in" filter="wipe(down)">
                                      <p:cBhvr>
                                        <p:cTn id="103" dur="300"/>
                                        <p:tgtEl>
                                          <p:spTgt spid="63">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3" grpId="0">
        <p:bldSub>
          <a:bldChart bld="category"/>
        </p:bldSub>
      </p:bldGraphic>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6">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B4BB0771-C5FD-364D-BD90-42231504E0FB}"/>
              </a:ext>
            </a:extLst>
          </p:cNvPr>
          <p:cNvSpPr/>
          <p:nvPr userDrawn="1"/>
        </p:nvSpPr>
        <p:spPr>
          <a:xfrm>
            <a:off x="0" y="-1"/>
            <a:ext cx="12192000" cy="882193"/>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1" name="Picture 40">
            <a:extLst>
              <a:ext uri="{FF2B5EF4-FFF2-40B4-BE49-F238E27FC236}">
                <a16:creationId xmlns:a16="http://schemas.microsoft.com/office/drawing/2014/main" id="{2CB0AC2C-C495-9D4C-B412-174B5899FD6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sp>
        <p:nvSpPr>
          <p:cNvPr id="39" name="Rectangle 6">
            <a:extLst>
              <a:ext uri="{FF2B5EF4-FFF2-40B4-BE49-F238E27FC236}">
                <a16:creationId xmlns:a16="http://schemas.microsoft.com/office/drawing/2014/main" id="{8493550D-A1E3-3A4E-9392-FA472511DF53}"/>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GB" altLang="en-US" noProof="0"/>
              <a:t>CLICK TO EDIT MASTER TITLE STYLE</a:t>
            </a:r>
          </a:p>
        </p:txBody>
      </p:sp>
      <p:sp>
        <p:nvSpPr>
          <p:cNvPr id="42" name="Content Placeholder 2">
            <a:extLst>
              <a:ext uri="{FF2B5EF4-FFF2-40B4-BE49-F238E27FC236}">
                <a16:creationId xmlns:a16="http://schemas.microsoft.com/office/drawing/2014/main" id="{6C1A716A-F635-E146-B1C9-5DAFF97E9B9F}"/>
              </a:ext>
            </a:extLst>
          </p:cNvPr>
          <p:cNvSpPr>
            <a:spLocks noGrp="1"/>
          </p:cNvSpPr>
          <p:nvPr>
            <p:ph idx="1" hasCustomPrompt="1"/>
          </p:nvPr>
        </p:nvSpPr>
        <p:spPr>
          <a:xfrm>
            <a:off x="218262" y="882192"/>
            <a:ext cx="11763662" cy="551477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005207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7">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3EA04B-9705-5447-BA51-0DE6D96B4A59}"/>
              </a:ext>
            </a:extLst>
          </p:cNvPr>
          <p:cNvSpPr/>
          <p:nvPr userDrawn="1"/>
        </p:nvSpPr>
        <p:spPr>
          <a:xfrm>
            <a:off x="0" y="6426000"/>
            <a:ext cx="12192000" cy="432000"/>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1" name="Straight Connector 60"/>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sp>
        <p:nvSpPr>
          <p:cNvPr id="98" name="Text Box 38">
            <a:extLst>
              <a:ext uri="{FF2B5EF4-FFF2-40B4-BE49-F238E27FC236}">
                <a16:creationId xmlns:a16="http://schemas.microsoft.com/office/drawing/2014/main" id="{7FCD07CB-9B49-8542-B6E1-EE8F108950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cxnSp>
        <p:nvCxnSpPr>
          <p:cNvPr id="65" name="Straight Connector 64">
            <a:extLst>
              <a:ext uri="{FF2B5EF4-FFF2-40B4-BE49-F238E27FC236}">
                <a16:creationId xmlns:a16="http://schemas.microsoft.com/office/drawing/2014/main" id="{C7AD4B35-54FA-9144-8CA0-29E6DFD8430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63" name="Content Placeholder 2">
            <a:extLst>
              <a:ext uri="{FF2B5EF4-FFF2-40B4-BE49-F238E27FC236}">
                <a16:creationId xmlns:a16="http://schemas.microsoft.com/office/drawing/2014/main" id="{136C1632-A714-CF4A-AE79-5241C3E62579}"/>
              </a:ext>
            </a:extLst>
          </p:cNvPr>
          <p:cNvSpPr>
            <a:spLocks noGrp="1"/>
          </p:cNvSpPr>
          <p:nvPr>
            <p:ph idx="1" hasCustomPrompt="1"/>
          </p:nvPr>
        </p:nvSpPr>
        <p:spPr>
          <a:xfrm>
            <a:off x="218262" y="882192"/>
            <a:ext cx="11763662" cy="5534968"/>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5" name="Rectangle 6">
            <a:extLst>
              <a:ext uri="{FF2B5EF4-FFF2-40B4-BE49-F238E27FC236}">
                <a16:creationId xmlns:a16="http://schemas.microsoft.com/office/drawing/2014/main" id="{AB933D8D-E14C-BA4A-B236-D5A1517FD2DB}"/>
              </a:ext>
            </a:extLst>
          </p:cNvPr>
          <p:cNvSpPr>
            <a:spLocks noGrp="1" noChangeArrowheads="1"/>
          </p:cNvSpPr>
          <p:nvPr>
            <p:ph type="title" hasCustomPrompt="1"/>
          </p:nvPr>
        </p:nvSpPr>
        <p:spPr bwMode="auto">
          <a:xfrm>
            <a:off x="218261" y="157324"/>
            <a:ext cx="10113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ctr" anchorCtr="0" compatLnSpc="1">
            <a:prstTxWarp prst="textNoShape">
              <a:avLst/>
            </a:prstTxWarp>
            <a:spAutoFit/>
          </a:bodyPr>
          <a:lstStyle>
            <a:lvl1pPr>
              <a:defRPr>
                <a:solidFill>
                  <a:schemeClr val="bg1"/>
                </a:solidFill>
              </a:defRPr>
            </a:lvl1pPr>
          </a:lstStyle>
          <a:p>
            <a:pPr lvl="0"/>
            <a:r>
              <a:rPr lang="en-GB" altLang="en-US" noProof="0"/>
              <a:t>CLICK TO EDIT MASTER TITLE STYLE</a:t>
            </a:r>
          </a:p>
        </p:txBody>
      </p:sp>
      <p:pic>
        <p:nvPicPr>
          <p:cNvPr id="93" name="Picture 92">
            <a:extLst>
              <a:ext uri="{FF2B5EF4-FFF2-40B4-BE49-F238E27FC236}">
                <a16:creationId xmlns:a16="http://schemas.microsoft.com/office/drawing/2014/main" id="{87C3AC94-60D7-0646-AE5D-676AB1053AC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67" name="Group 66">
            <a:extLst>
              <a:ext uri="{FF2B5EF4-FFF2-40B4-BE49-F238E27FC236}">
                <a16:creationId xmlns:a16="http://schemas.microsoft.com/office/drawing/2014/main" id="{F3919CB3-67AE-444C-B991-74AF82E29DDE}"/>
              </a:ext>
            </a:extLst>
          </p:cNvPr>
          <p:cNvGrpSpPr/>
          <p:nvPr userDrawn="1"/>
        </p:nvGrpSpPr>
        <p:grpSpPr>
          <a:xfrm>
            <a:off x="226688" y="6569736"/>
            <a:ext cx="9628745" cy="144114"/>
            <a:chOff x="1076500" y="4469696"/>
            <a:chExt cx="9628745" cy="144114"/>
          </a:xfrm>
        </p:grpSpPr>
        <p:pic>
          <p:nvPicPr>
            <p:cNvPr id="68" name="Picture 67" descr="de.png">
              <a:extLst>
                <a:ext uri="{FF2B5EF4-FFF2-40B4-BE49-F238E27FC236}">
                  <a16:creationId xmlns:a16="http://schemas.microsoft.com/office/drawing/2014/main" id="{4A1E7B69-49B9-9241-B6EE-EF9C5020C1D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69" name="Picture 68" descr="at.png">
              <a:extLst>
                <a:ext uri="{FF2B5EF4-FFF2-40B4-BE49-F238E27FC236}">
                  <a16:creationId xmlns:a16="http://schemas.microsoft.com/office/drawing/2014/main" id="{2F51A3EC-1051-324D-A11F-AEC4132D802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70" name="Picture 69" descr="be.png">
              <a:extLst>
                <a:ext uri="{FF2B5EF4-FFF2-40B4-BE49-F238E27FC236}">
                  <a16:creationId xmlns:a16="http://schemas.microsoft.com/office/drawing/2014/main" id="{8AEC35C8-11F7-6243-85AE-E3811B43FC7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71" name="Picture 70" descr="dk.png">
              <a:extLst>
                <a:ext uri="{FF2B5EF4-FFF2-40B4-BE49-F238E27FC236}">
                  <a16:creationId xmlns:a16="http://schemas.microsoft.com/office/drawing/2014/main" id="{2EB0DBF5-9335-5547-97F9-DDBB7124723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2" name="Picture 71" descr="es.png">
              <a:extLst>
                <a:ext uri="{FF2B5EF4-FFF2-40B4-BE49-F238E27FC236}">
                  <a16:creationId xmlns:a16="http://schemas.microsoft.com/office/drawing/2014/main" id="{DCD1BB41-E820-1D44-B909-FE2C958E75D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3" name="Picture 72" descr="ee.png">
              <a:extLst>
                <a:ext uri="{FF2B5EF4-FFF2-40B4-BE49-F238E27FC236}">
                  <a16:creationId xmlns:a16="http://schemas.microsoft.com/office/drawing/2014/main" id="{9EE2925E-F2CE-CD47-A772-6B215950BC9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4" name="Picture 73" descr="fi.png">
              <a:extLst>
                <a:ext uri="{FF2B5EF4-FFF2-40B4-BE49-F238E27FC236}">
                  <a16:creationId xmlns:a16="http://schemas.microsoft.com/office/drawing/2014/main" id="{74D693E4-18CC-3D4A-9DCD-43DA54ED0309}"/>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5" name="Picture 74" descr="fr.png">
              <a:extLst>
                <a:ext uri="{FF2B5EF4-FFF2-40B4-BE49-F238E27FC236}">
                  <a16:creationId xmlns:a16="http://schemas.microsoft.com/office/drawing/2014/main" id="{2EFEB76F-2690-F642-BE40-F9B9D35C9AA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6" name="Picture 75" descr="gr.png">
              <a:extLst>
                <a:ext uri="{FF2B5EF4-FFF2-40B4-BE49-F238E27FC236}">
                  <a16:creationId xmlns:a16="http://schemas.microsoft.com/office/drawing/2014/main" id="{7D9B45D9-DEFB-D44A-A2D3-4D4B1BC8783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7" name="Picture 76" descr="hu.png">
              <a:extLst>
                <a:ext uri="{FF2B5EF4-FFF2-40B4-BE49-F238E27FC236}">
                  <a16:creationId xmlns:a16="http://schemas.microsoft.com/office/drawing/2014/main" id="{6BA51CF6-D992-CE4F-92AA-6219E12326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78" name="Picture 77" descr="ie.png">
              <a:extLst>
                <a:ext uri="{FF2B5EF4-FFF2-40B4-BE49-F238E27FC236}">
                  <a16:creationId xmlns:a16="http://schemas.microsoft.com/office/drawing/2014/main" id="{7961C66A-B438-244A-843E-421F13C91B4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79" name="Picture 78" descr="it.png">
              <a:extLst>
                <a:ext uri="{FF2B5EF4-FFF2-40B4-BE49-F238E27FC236}">
                  <a16:creationId xmlns:a16="http://schemas.microsoft.com/office/drawing/2014/main" id="{F1002FF7-13FE-A449-8DC3-CBCD6A471DB3}"/>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80" name="Picture 79" descr="lu.png">
              <a:extLst>
                <a:ext uri="{FF2B5EF4-FFF2-40B4-BE49-F238E27FC236}">
                  <a16:creationId xmlns:a16="http://schemas.microsoft.com/office/drawing/2014/main" id="{4B8D0E5B-11DF-DF45-9689-7CE7ADC51D7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81" name="Picture 80" descr="no.png">
              <a:extLst>
                <a:ext uri="{FF2B5EF4-FFF2-40B4-BE49-F238E27FC236}">
                  <a16:creationId xmlns:a16="http://schemas.microsoft.com/office/drawing/2014/main" id="{3EE2126A-1773-C644-B29C-62C90F83E36A}"/>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2" name="Picture 81" descr="nl.png">
              <a:extLst>
                <a:ext uri="{FF2B5EF4-FFF2-40B4-BE49-F238E27FC236}">
                  <a16:creationId xmlns:a16="http://schemas.microsoft.com/office/drawing/2014/main" id="{AA573092-C670-534E-A4DD-9D8F89120814}"/>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3" name="Picture 82" descr="pl.png">
              <a:extLst>
                <a:ext uri="{FF2B5EF4-FFF2-40B4-BE49-F238E27FC236}">
                  <a16:creationId xmlns:a16="http://schemas.microsoft.com/office/drawing/2014/main" id="{23AC36F5-9798-E844-8E8D-59A6787C081E}"/>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4" name="Picture 83" descr="pt.png">
              <a:extLst>
                <a:ext uri="{FF2B5EF4-FFF2-40B4-BE49-F238E27FC236}">
                  <a16:creationId xmlns:a16="http://schemas.microsoft.com/office/drawing/2014/main" id="{D93D69CF-218F-CA4B-9D6C-E8AC69F274D7}"/>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5" name="Picture 84" descr="cz.png">
              <a:extLst>
                <a:ext uri="{FF2B5EF4-FFF2-40B4-BE49-F238E27FC236}">
                  <a16:creationId xmlns:a16="http://schemas.microsoft.com/office/drawing/2014/main" id="{21025442-C2C4-934C-816E-CA7955342F6C}"/>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6" name="Picture 85" descr="ro.png">
              <a:extLst>
                <a:ext uri="{FF2B5EF4-FFF2-40B4-BE49-F238E27FC236}">
                  <a16:creationId xmlns:a16="http://schemas.microsoft.com/office/drawing/2014/main" id="{2C05CE2F-3AC7-7C47-AB9C-BC947D80C112}"/>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7" name="Picture 86" descr="se.png">
              <a:extLst>
                <a:ext uri="{FF2B5EF4-FFF2-40B4-BE49-F238E27FC236}">
                  <a16:creationId xmlns:a16="http://schemas.microsoft.com/office/drawing/2014/main" id="{D6D3CD28-443F-FF42-923E-B1A112A7F78C}"/>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8" name="Picture 87" descr="ch.png">
              <a:extLst>
                <a:ext uri="{FF2B5EF4-FFF2-40B4-BE49-F238E27FC236}">
                  <a16:creationId xmlns:a16="http://schemas.microsoft.com/office/drawing/2014/main" id="{3786708F-14F3-1148-AEC1-678EB6E14B43}"/>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9" name="Picture 88" descr="uk.png">
              <a:extLst>
                <a:ext uri="{FF2B5EF4-FFF2-40B4-BE49-F238E27FC236}">
                  <a16:creationId xmlns:a16="http://schemas.microsoft.com/office/drawing/2014/main" id="{583A5E89-4E4B-1740-8318-302CD322A96A}"/>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90" name="Picture 89">
              <a:extLst>
                <a:ext uri="{FF2B5EF4-FFF2-40B4-BE49-F238E27FC236}">
                  <a16:creationId xmlns:a16="http://schemas.microsoft.com/office/drawing/2014/main" id="{E46C0863-3EBB-1349-B3D0-FDCD00C3B17F}"/>
                </a:ext>
              </a:extLst>
            </p:cNvPr>
            <p:cNvPicPr>
              <a:picLocks noChangeAspect="1"/>
            </p:cNvPicPr>
            <p:nvPr userDrawn="1"/>
          </p:nvPicPr>
          <p:blipFill>
            <a:blip r:embed="rId26" cstate="hq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91" name="Picture 90">
              <a:extLst>
                <a:ext uri="{FF2B5EF4-FFF2-40B4-BE49-F238E27FC236}">
                  <a16:creationId xmlns:a16="http://schemas.microsoft.com/office/drawing/2014/main" id="{530D5F86-1575-834F-99D9-1DA7A1D951DE}"/>
                </a:ext>
              </a:extLst>
            </p:cNvPr>
            <p:cNvPicPr>
              <a:picLocks noChangeAspect="1"/>
            </p:cNvPicPr>
            <p:nvPr userDrawn="1"/>
          </p:nvPicPr>
          <p:blipFill>
            <a:blip r:embed="rId27"/>
            <a:stretch>
              <a:fillRect/>
            </a:stretch>
          </p:blipFill>
          <p:spPr>
            <a:xfrm>
              <a:off x="9768386" y="4469696"/>
              <a:ext cx="216000" cy="144000"/>
            </a:xfrm>
            <a:prstGeom prst="rect">
              <a:avLst/>
            </a:prstGeom>
          </p:spPr>
        </p:pic>
        <p:pic>
          <p:nvPicPr>
            <p:cNvPr id="92" name="Picture 91" descr="ca.png">
              <a:extLst>
                <a:ext uri="{FF2B5EF4-FFF2-40B4-BE49-F238E27FC236}">
                  <a16:creationId xmlns:a16="http://schemas.microsoft.com/office/drawing/2014/main" id="{797A7787-9F86-EE41-B930-EF79A3D48977}"/>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4" name="Picture 93" descr="si.png">
              <a:extLst>
                <a:ext uri="{FF2B5EF4-FFF2-40B4-BE49-F238E27FC236}">
                  <a16:creationId xmlns:a16="http://schemas.microsoft.com/office/drawing/2014/main" id="{9CD4DD35-DE60-2C4F-AE7C-300D7D6B82FF}"/>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34721326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theme" Target="../theme/theme1.xml"/><Relationship Id="rId26" Type="http://schemas.openxmlformats.org/officeDocument/2006/relationships/image" Target="../media/image8.png"/><Relationship Id="rId39" Type="http://schemas.openxmlformats.org/officeDocument/2006/relationships/image" Target="../media/image21.png"/><Relationship Id="rId21" Type="http://schemas.openxmlformats.org/officeDocument/2006/relationships/image" Target="../media/image3.png"/><Relationship Id="rId34" Type="http://schemas.openxmlformats.org/officeDocument/2006/relationships/image" Target="../media/image16.png"/><Relationship Id="rId42" Type="http://schemas.openxmlformats.org/officeDocument/2006/relationships/image" Target="../media/image24.emf"/><Relationship Id="rId47" Type="http://schemas.openxmlformats.org/officeDocument/2006/relationships/image" Target="../media/image29.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32" Type="http://schemas.openxmlformats.org/officeDocument/2006/relationships/image" Target="../media/image14.png"/><Relationship Id="rId37" Type="http://schemas.openxmlformats.org/officeDocument/2006/relationships/image" Target="../media/image19.png"/><Relationship Id="rId40" Type="http://schemas.openxmlformats.org/officeDocument/2006/relationships/image" Target="../media/image22.png"/><Relationship Id="rId45" Type="http://schemas.openxmlformats.org/officeDocument/2006/relationships/image" Target="../media/image27.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28" Type="http://schemas.openxmlformats.org/officeDocument/2006/relationships/image" Target="../media/image10.png"/><Relationship Id="rId36" Type="http://schemas.openxmlformats.org/officeDocument/2006/relationships/image" Target="../media/image18.png"/><Relationship Id="rId10" Type="http://schemas.openxmlformats.org/officeDocument/2006/relationships/slideLayout" Target="../slideLayouts/slideLayout10.xml"/><Relationship Id="rId19" Type="http://schemas.openxmlformats.org/officeDocument/2006/relationships/image" Target="../media/image1.png"/><Relationship Id="rId31" Type="http://schemas.openxmlformats.org/officeDocument/2006/relationships/image" Target="../media/image13.png"/><Relationship Id="rId44" Type="http://schemas.openxmlformats.org/officeDocument/2006/relationships/image" Target="../media/image2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 Id="rId27" Type="http://schemas.openxmlformats.org/officeDocument/2006/relationships/image" Target="../media/image9.png"/><Relationship Id="rId30" Type="http://schemas.openxmlformats.org/officeDocument/2006/relationships/image" Target="../media/image12.png"/><Relationship Id="rId35" Type="http://schemas.openxmlformats.org/officeDocument/2006/relationships/image" Target="../media/image17.png"/><Relationship Id="rId43" Type="http://schemas.openxmlformats.org/officeDocument/2006/relationships/image" Target="../media/image25.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7.png"/><Relationship Id="rId33" Type="http://schemas.openxmlformats.org/officeDocument/2006/relationships/image" Target="../media/image15.png"/><Relationship Id="rId38" Type="http://schemas.openxmlformats.org/officeDocument/2006/relationships/image" Target="../media/image20.png"/><Relationship Id="rId46" Type="http://schemas.openxmlformats.org/officeDocument/2006/relationships/image" Target="../media/image28.png"/><Relationship Id="rId20" Type="http://schemas.openxmlformats.org/officeDocument/2006/relationships/image" Target="../media/image2.png"/><Relationship Id="rId41" Type="http://schemas.openxmlformats.org/officeDocument/2006/relationships/image" Target="../media/image2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18" Type="http://schemas.openxmlformats.org/officeDocument/2006/relationships/image" Target="../media/image13.png"/><Relationship Id="rId26" Type="http://schemas.openxmlformats.org/officeDocument/2006/relationships/image" Target="../media/image21.png"/><Relationship Id="rId3" Type="http://schemas.openxmlformats.org/officeDocument/2006/relationships/image" Target="../media/image28.png"/><Relationship Id="rId21" Type="http://schemas.openxmlformats.org/officeDocument/2006/relationships/image" Target="../media/image16.png"/><Relationship Id="rId7" Type="http://schemas.openxmlformats.org/officeDocument/2006/relationships/image" Target="../media/image2.png"/><Relationship Id="rId12" Type="http://schemas.openxmlformats.org/officeDocument/2006/relationships/image" Target="../media/image7.png"/><Relationship Id="rId17" Type="http://schemas.openxmlformats.org/officeDocument/2006/relationships/image" Target="../media/image12.png"/><Relationship Id="rId25" Type="http://schemas.openxmlformats.org/officeDocument/2006/relationships/image" Target="../media/image20.png"/><Relationship Id="rId2" Type="http://schemas.openxmlformats.org/officeDocument/2006/relationships/theme" Target="../theme/theme2.xml"/><Relationship Id="rId16" Type="http://schemas.openxmlformats.org/officeDocument/2006/relationships/image" Target="../media/image11.png"/><Relationship Id="rId20" Type="http://schemas.openxmlformats.org/officeDocument/2006/relationships/image" Target="../media/image15.png"/><Relationship Id="rId29" Type="http://schemas.openxmlformats.org/officeDocument/2006/relationships/image" Target="../media/image24.emf"/><Relationship Id="rId1" Type="http://schemas.openxmlformats.org/officeDocument/2006/relationships/slideLayout" Target="../slideLayouts/slideLayout18.xml"/><Relationship Id="rId6" Type="http://schemas.openxmlformats.org/officeDocument/2006/relationships/image" Target="../media/image1.png"/><Relationship Id="rId11" Type="http://schemas.openxmlformats.org/officeDocument/2006/relationships/image" Target="../media/image6.png"/><Relationship Id="rId24" Type="http://schemas.openxmlformats.org/officeDocument/2006/relationships/image" Target="../media/image19.png"/><Relationship Id="rId5" Type="http://schemas.openxmlformats.org/officeDocument/2006/relationships/image" Target="../media/image27.png"/><Relationship Id="rId15" Type="http://schemas.openxmlformats.org/officeDocument/2006/relationships/image" Target="../media/image10.png"/><Relationship Id="rId23" Type="http://schemas.openxmlformats.org/officeDocument/2006/relationships/image" Target="../media/image18.png"/><Relationship Id="rId28" Type="http://schemas.openxmlformats.org/officeDocument/2006/relationships/image" Target="../media/image23.png"/><Relationship Id="rId10" Type="http://schemas.openxmlformats.org/officeDocument/2006/relationships/image" Target="../media/image5.png"/><Relationship Id="rId19" Type="http://schemas.openxmlformats.org/officeDocument/2006/relationships/image" Target="../media/image14.png"/><Relationship Id="rId31" Type="http://schemas.openxmlformats.org/officeDocument/2006/relationships/image" Target="../media/image26.png"/><Relationship Id="rId4" Type="http://schemas.openxmlformats.org/officeDocument/2006/relationships/image" Target="../media/image29.png"/><Relationship Id="rId9" Type="http://schemas.openxmlformats.org/officeDocument/2006/relationships/image" Target="../media/image4.png"/><Relationship Id="rId14" Type="http://schemas.openxmlformats.org/officeDocument/2006/relationships/image" Target="../media/image9.png"/><Relationship Id="rId22" Type="http://schemas.openxmlformats.org/officeDocument/2006/relationships/image" Target="../media/image17.png"/><Relationship Id="rId27" Type="http://schemas.openxmlformats.org/officeDocument/2006/relationships/image" Target="../media/image22.png"/><Relationship Id="rId30" Type="http://schemas.openxmlformats.org/officeDocument/2006/relationships/image" Target="../media/image25.pn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image" Target="../media/image34.png"/><Relationship Id="rId26" Type="http://schemas.openxmlformats.org/officeDocument/2006/relationships/image" Target="../media/image8.png"/><Relationship Id="rId39" Type="http://schemas.openxmlformats.org/officeDocument/2006/relationships/image" Target="../media/image21.png"/><Relationship Id="rId21" Type="http://schemas.openxmlformats.org/officeDocument/2006/relationships/image" Target="../media/image3.png"/><Relationship Id="rId34" Type="http://schemas.openxmlformats.org/officeDocument/2006/relationships/image" Target="../media/image16.png"/><Relationship Id="rId42" Type="http://schemas.openxmlformats.org/officeDocument/2006/relationships/image" Target="../media/image24.emf"/><Relationship Id="rId7" Type="http://schemas.openxmlformats.org/officeDocument/2006/relationships/slideLayout" Target="../slideLayouts/slideLayout25.xml"/><Relationship Id="rId2" Type="http://schemas.openxmlformats.org/officeDocument/2006/relationships/slideLayout" Target="../slideLayouts/slideLayout20.xml"/><Relationship Id="rId16" Type="http://schemas.openxmlformats.org/officeDocument/2006/relationships/image" Target="../media/image28.png"/><Relationship Id="rId20" Type="http://schemas.openxmlformats.org/officeDocument/2006/relationships/image" Target="../media/image2.png"/><Relationship Id="rId29" Type="http://schemas.openxmlformats.org/officeDocument/2006/relationships/image" Target="../media/image11.png"/><Relationship Id="rId41" Type="http://schemas.openxmlformats.org/officeDocument/2006/relationships/image" Target="../media/image23.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image" Target="../media/image6.png"/><Relationship Id="rId32" Type="http://schemas.openxmlformats.org/officeDocument/2006/relationships/image" Target="../media/image14.png"/><Relationship Id="rId37" Type="http://schemas.openxmlformats.org/officeDocument/2006/relationships/image" Target="../media/image19.png"/><Relationship Id="rId40" Type="http://schemas.openxmlformats.org/officeDocument/2006/relationships/image" Target="../media/image22.png"/><Relationship Id="rId5" Type="http://schemas.openxmlformats.org/officeDocument/2006/relationships/slideLayout" Target="../slideLayouts/slideLayout23.xml"/><Relationship Id="rId15" Type="http://schemas.openxmlformats.org/officeDocument/2006/relationships/theme" Target="../theme/theme3.xml"/><Relationship Id="rId23" Type="http://schemas.openxmlformats.org/officeDocument/2006/relationships/image" Target="../media/image5.png"/><Relationship Id="rId28" Type="http://schemas.openxmlformats.org/officeDocument/2006/relationships/image" Target="../media/image10.png"/><Relationship Id="rId36" Type="http://schemas.openxmlformats.org/officeDocument/2006/relationships/image" Target="../media/image18.png"/><Relationship Id="rId10" Type="http://schemas.openxmlformats.org/officeDocument/2006/relationships/slideLayout" Target="../slideLayouts/slideLayout28.xml"/><Relationship Id="rId19" Type="http://schemas.openxmlformats.org/officeDocument/2006/relationships/image" Target="../media/image1.png"/><Relationship Id="rId31" Type="http://schemas.openxmlformats.org/officeDocument/2006/relationships/image" Target="../media/image13.png"/><Relationship Id="rId44" Type="http://schemas.openxmlformats.org/officeDocument/2006/relationships/image" Target="../media/image26.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4.png"/><Relationship Id="rId27" Type="http://schemas.openxmlformats.org/officeDocument/2006/relationships/image" Target="../media/image9.png"/><Relationship Id="rId30" Type="http://schemas.openxmlformats.org/officeDocument/2006/relationships/image" Target="../media/image12.png"/><Relationship Id="rId35" Type="http://schemas.openxmlformats.org/officeDocument/2006/relationships/image" Target="../media/image17.png"/><Relationship Id="rId43" Type="http://schemas.openxmlformats.org/officeDocument/2006/relationships/image" Target="../media/image25.png"/><Relationship Id="rId8" Type="http://schemas.openxmlformats.org/officeDocument/2006/relationships/slideLayout" Target="../slideLayouts/slideLayout26.xml"/><Relationship Id="rId3" Type="http://schemas.openxmlformats.org/officeDocument/2006/relationships/slideLayout" Target="../slideLayouts/slideLayout21.xml"/><Relationship Id="rId12" Type="http://schemas.openxmlformats.org/officeDocument/2006/relationships/slideLayout" Target="../slideLayouts/slideLayout30.xml"/><Relationship Id="rId17" Type="http://schemas.openxmlformats.org/officeDocument/2006/relationships/image" Target="../media/image33.png"/><Relationship Id="rId25" Type="http://schemas.openxmlformats.org/officeDocument/2006/relationships/image" Target="../media/image7.png"/><Relationship Id="rId33" Type="http://schemas.openxmlformats.org/officeDocument/2006/relationships/image" Target="../media/image15.png"/><Relationship Id="rId38" Type="http://schemas.openxmlformats.org/officeDocument/2006/relationships/image" Target="../media/image20.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18" Type="http://schemas.openxmlformats.org/officeDocument/2006/relationships/image" Target="../media/image13.png"/><Relationship Id="rId26" Type="http://schemas.openxmlformats.org/officeDocument/2006/relationships/image" Target="../media/image21.png"/><Relationship Id="rId3" Type="http://schemas.openxmlformats.org/officeDocument/2006/relationships/image" Target="../media/image28.png"/><Relationship Id="rId21" Type="http://schemas.openxmlformats.org/officeDocument/2006/relationships/image" Target="../media/image16.png"/><Relationship Id="rId7" Type="http://schemas.openxmlformats.org/officeDocument/2006/relationships/image" Target="../media/image2.png"/><Relationship Id="rId12" Type="http://schemas.openxmlformats.org/officeDocument/2006/relationships/image" Target="../media/image7.png"/><Relationship Id="rId17" Type="http://schemas.openxmlformats.org/officeDocument/2006/relationships/image" Target="../media/image12.png"/><Relationship Id="rId25" Type="http://schemas.openxmlformats.org/officeDocument/2006/relationships/image" Target="../media/image20.png"/><Relationship Id="rId2" Type="http://schemas.openxmlformats.org/officeDocument/2006/relationships/theme" Target="../theme/theme4.xml"/><Relationship Id="rId16" Type="http://schemas.openxmlformats.org/officeDocument/2006/relationships/image" Target="../media/image11.png"/><Relationship Id="rId20" Type="http://schemas.openxmlformats.org/officeDocument/2006/relationships/image" Target="../media/image15.png"/><Relationship Id="rId29" Type="http://schemas.openxmlformats.org/officeDocument/2006/relationships/image" Target="../media/image24.emf"/><Relationship Id="rId1" Type="http://schemas.openxmlformats.org/officeDocument/2006/relationships/slideLayout" Target="../slideLayouts/slideLayout33.xml"/><Relationship Id="rId6" Type="http://schemas.openxmlformats.org/officeDocument/2006/relationships/image" Target="../media/image1.png"/><Relationship Id="rId11" Type="http://schemas.openxmlformats.org/officeDocument/2006/relationships/image" Target="../media/image6.png"/><Relationship Id="rId24" Type="http://schemas.openxmlformats.org/officeDocument/2006/relationships/image" Target="../media/image19.png"/><Relationship Id="rId5" Type="http://schemas.openxmlformats.org/officeDocument/2006/relationships/image" Target="../media/image34.png"/><Relationship Id="rId15" Type="http://schemas.openxmlformats.org/officeDocument/2006/relationships/image" Target="../media/image10.png"/><Relationship Id="rId23" Type="http://schemas.openxmlformats.org/officeDocument/2006/relationships/image" Target="../media/image18.png"/><Relationship Id="rId28" Type="http://schemas.openxmlformats.org/officeDocument/2006/relationships/image" Target="../media/image23.png"/><Relationship Id="rId10" Type="http://schemas.openxmlformats.org/officeDocument/2006/relationships/image" Target="../media/image5.png"/><Relationship Id="rId19" Type="http://schemas.openxmlformats.org/officeDocument/2006/relationships/image" Target="../media/image14.png"/><Relationship Id="rId31" Type="http://schemas.openxmlformats.org/officeDocument/2006/relationships/image" Target="../media/image26.png"/><Relationship Id="rId4" Type="http://schemas.openxmlformats.org/officeDocument/2006/relationships/image" Target="../media/image33.png"/><Relationship Id="rId9" Type="http://schemas.openxmlformats.org/officeDocument/2006/relationships/image" Target="../media/image4.png"/><Relationship Id="rId14" Type="http://schemas.openxmlformats.org/officeDocument/2006/relationships/image" Target="../media/image9.png"/><Relationship Id="rId22" Type="http://schemas.openxmlformats.org/officeDocument/2006/relationships/image" Target="../media/image17.png"/><Relationship Id="rId27" Type="http://schemas.openxmlformats.org/officeDocument/2006/relationships/image" Target="../media/image22.png"/><Relationship Id="rId30" Type="http://schemas.openxmlformats.org/officeDocument/2006/relationships/image" Target="../media/image2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8077D2-44D8-C949-9A73-F0823F3F8B6A}"/>
              </a:ext>
            </a:extLst>
          </p:cNvPr>
          <p:cNvSpPr/>
          <p:nvPr userDrawn="1"/>
        </p:nvSpPr>
        <p:spPr>
          <a:xfrm>
            <a:off x="-6566" y="-2"/>
            <a:ext cx="12198566"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4" name="Group 3">
            <a:extLst>
              <a:ext uri="{FF2B5EF4-FFF2-40B4-BE49-F238E27FC236}">
                <a16:creationId xmlns:a16="http://schemas.microsoft.com/office/drawing/2014/main" id="{61873755-77D2-7D48-99A1-3F0D7902F7E5}"/>
              </a:ext>
            </a:extLst>
          </p:cNvPr>
          <p:cNvGrpSpPr/>
          <p:nvPr userDrawn="1"/>
        </p:nvGrpSpPr>
        <p:grpSpPr>
          <a:xfrm>
            <a:off x="226688" y="6569736"/>
            <a:ext cx="9628745" cy="144114"/>
            <a:chOff x="1076500" y="4469696"/>
            <a:chExt cx="9628745" cy="144114"/>
          </a:xfrm>
        </p:grpSpPr>
        <p:pic>
          <p:nvPicPr>
            <p:cNvPr id="93" name="Picture 92" descr="de.png">
              <a:extLst>
                <a:ext uri="{FF2B5EF4-FFF2-40B4-BE49-F238E27FC236}">
                  <a16:creationId xmlns:a16="http://schemas.microsoft.com/office/drawing/2014/main" id="{E193B19F-9EA7-C04A-B6E1-E84938123396}"/>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94" name="Picture 93" descr="at.png">
              <a:extLst>
                <a:ext uri="{FF2B5EF4-FFF2-40B4-BE49-F238E27FC236}">
                  <a16:creationId xmlns:a16="http://schemas.microsoft.com/office/drawing/2014/main" id="{BE4D4226-1484-894D-A57B-DF3CA0AEEA82}"/>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95" name="Picture 94" descr="be.png">
              <a:extLst>
                <a:ext uri="{FF2B5EF4-FFF2-40B4-BE49-F238E27FC236}">
                  <a16:creationId xmlns:a16="http://schemas.microsoft.com/office/drawing/2014/main" id="{CEB1C35B-A1B4-0D49-9F9A-EBE869AA06A6}"/>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96" name="Picture 95" descr="dk.png">
              <a:extLst>
                <a:ext uri="{FF2B5EF4-FFF2-40B4-BE49-F238E27FC236}">
                  <a16:creationId xmlns:a16="http://schemas.microsoft.com/office/drawing/2014/main" id="{77471C13-DD1F-3A45-BC46-C08FDA203336}"/>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97" name="Picture 96" descr="es.png">
              <a:extLst>
                <a:ext uri="{FF2B5EF4-FFF2-40B4-BE49-F238E27FC236}">
                  <a16:creationId xmlns:a16="http://schemas.microsoft.com/office/drawing/2014/main" id="{19BEDE25-37C8-C04F-A9F9-4836374CE6E2}"/>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98" name="Picture 97" descr="ee.png">
              <a:extLst>
                <a:ext uri="{FF2B5EF4-FFF2-40B4-BE49-F238E27FC236}">
                  <a16:creationId xmlns:a16="http://schemas.microsoft.com/office/drawing/2014/main" id="{731ED53B-A8E5-8746-8B18-868E3939807B}"/>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99" name="Picture 98" descr="fi.png">
              <a:extLst>
                <a:ext uri="{FF2B5EF4-FFF2-40B4-BE49-F238E27FC236}">
                  <a16:creationId xmlns:a16="http://schemas.microsoft.com/office/drawing/2014/main" id="{3DD470AD-8BA3-354E-96A9-EACC81BA7374}"/>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100" name="Picture 99" descr="fr.png">
              <a:extLst>
                <a:ext uri="{FF2B5EF4-FFF2-40B4-BE49-F238E27FC236}">
                  <a16:creationId xmlns:a16="http://schemas.microsoft.com/office/drawing/2014/main" id="{7488A28E-83DC-D84A-AF92-F323BB68BD05}"/>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101" name="Picture 100" descr="gr.png">
              <a:extLst>
                <a:ext uri="{FF2B5EF4-FFF2-40B4-BE49-F238E27FC236}">
                  <a16:creationId xmlns:a16="http://schemas.microsoft.com/office/drawing/2014/main" id="{7BE53EFB-834C-B148-BA0D-1101E67FD5E6}"/>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102" name="Picture 101" descr="hu.png">
              <a:extLst>
                <a:ext uri="{FF2B5EF4-FFF2-40B4-BE49-F238E27FC236}">
                  <a16:creationId xmlns:a16="http://schemas.microsoft.com/office/drawing/2014/main" id="{7B981BCF-7994-754E-94CB-E04B6C9FA6E2}"/>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103" name="Picture 102" descr="ie.png">
              <a:extLst>
                <a:ext uri="{FF2B5EF4-FFF2-40B4-BE49-F238E27FC236}">
                  <a16:creationId xmlns:a16="http://schemas.microsoft.com/office/drawing/2014/main" id="{03DCBA8B-803C-A244-8E76-CDA502AB1898}"/>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104" name="Picture 103" descr="it.png">
              <a:extLst>
                <a:ext uri="{FF2B5EF4-FFF2-40B4-BE49-F238E27FC236}">
                  <a16:creationId xmlns:a16="http://schemas.microsoft.com/office/drawing/2014/main" id="{8ACC76C5-A2F5-BB42-863E-CDED5BB6304A}"/>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105" name="Picture 104" descr="lu.png">
              <a:extLst>
                <a:ext uri="{FF2B5EF4-FFF2-40B4-BE49-F238E27FC236}">
                  <a16:creationId xmlns:a16="http://schemas.microsoft.com/office/drawing/2014/main" id="{B08DA397-697F-DF44-9F75-47F9E99D8F10}"/>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106" name="Picture 105" descr="no.png">
              <a:extLst>
                <a:ext uri="{FF2B5EF4-FFF2-40B4-BE49-F238E27FC236}">
                  <a16:creationId xmlns:a16="http://schemas.microsoft.com/office/drawing/2014/main" id="{8253A672-7057-114B-A847-EFB1DC7557B1}"/>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107" name="Picture 106" descr="nl.png">
              <a:extLst>
                <a:ext uri="{FF2B5EF4-FFF2-40B4-BE49-F238E27FC236}">
                  <a16:creationId xmlns:a16="http://schemas.microsoft.com/office/drawing/2014/main" id="{701C9B59-FE02-FC4A-A5B9-B6769E324D02}"/>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108" name="Picture 107" descr="pl.png">
              <a:extLst>
                <a:ext uri="{FF2B5EF4-FFF2-40B4-BE49-F238E27FC236}">
                  <a16:creationId xmlns:a16="http://schemas.microsoft.com/office/drawing/2014/main" id="{36F70CAB-D276-EF47-92BB-4323FF59683C}"/>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109" name="Picture 108" descr="pt.png">
              <a:extLst>
                <a:ext uri="{FF2B5EF4-FFF2-40B4-BE49-F238E27FC236}">
                  <a16:creationId xmlns:a16="http://schemas.microsoft.com/office/drawing/2014/main" id="{C7F3D8B4-851A-AF49-B59B-8E8259E36029}"/>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110" name="Picture 109" descr="cz.png">
              <a:extLst>
                <a:ext uri="{FF2B5EF4-FFF2-40B4-BE49-F238E27FC236}">
                  <a16:creationId xmlns:a16="http://schemas.microsoft.com/office/drawing/2014/main" id="{844C8E73-19C0-8645-BA2C-9A2AE13016FC}"/>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111" name="Picture 110" descr="ro.png">
              <a:extLst>
                <a:ext uri="{FF2B5EF4-FFF2-40B4-BE49-F238E27FC236}">
                  <a16:creationId xmlns:a16="http://schemas.microsoft.com/office/drawing/2014/main" id="{E654A66D-2732-E344-B843-6CE13AAC680F}"/>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112" name="Picture 111" descr="se.png">
              <a:extLst>
                <a:ext uri="{FF2B5EF4-FFF2-40B4-BE49-F238E27FC236}">
                  <a16:creationId xmlns:a16="http://schemas.microsoft.com/office/drawing/2014/main" id="{A024F0CF-1EFB-9148-9695-6CAA150C585D}"/>
                </a:ext>
              </a:extLst>
            </p:cNvPr>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113" name="Picture 112" descr="ch.png">
              <a:extLst>
                <a:ext uri="{FF2B5EF4-FFF2-40B4-BE49-F238E27FC236}">
                  <a16:creationId xmlns:a16="http://schemas.microsoft.com/office/drawing/2014/main" id="{AA23EA42-BF26-D747-A010-8F9D8D9057CA}"/>
                </a:ext>
              </a:extLst>
            </p:cNvPr>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114" name="Picture 113" descr="uk.png">
              <a:extLst>
                <a:ext uri="{FF2B5EF4-FFF2-40B4-BE49-F238E27FC236}">
                  <a16:creationId xmlns:a16="http://schemas.microsoft.com/office/drawing/2014/main" id="{8CFFF940-BC23-CD46-9090-334560F7BA9D}"/>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115" name="Picture 114">
              <a:extLst>
                <a:ext uri="{FF2B5EF4-FFF2-40B4-BE49-F238E27FC236}">
                  <a16:creationId xmlns:a16="http://schemas.microsoft.com/office/drawing/2014/main" id="{20AB05E4-2BE8-DE46-B436-FE570335B0F5}"/>
                </a:ext>
              </a:extLst>
            </p:cNvPr>
            <p:cNvPicPr>
              <a:picLocks noChangeAspect="1"/>
            </p:cNvPicPr>
            <p:nvPr userDrawn="1"/>
          </p:nvPicPr>
          <p:blipFill>
            <a:blip r:embed="rId41" cstate="hq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116" name="Picture 115">
              <a:extLst>
                <a:ext uri="{FF2B5EF4-FFF2-40B4-BE49-F238E27FC236}">
                  <a16:creationId xmlns:a16="http://schemas.microsoft.com/office/drawing/2014/main" id="{2D163D4C-EE71-9744-BE99-D166BF8ADE72}"/>
                </a:ext>
              </a:extLst>
            </p:cNvPr>
            <p:cNvPicPr>
              <a:picLocks noChangeAspect="1"/>
            </p:cNvPicPr>
            <p:nvPr userDrawn="1"/>
          </p:nvPicPr>
          <p:blipFill>
            <a:blip r:embed="rId42"/>
            <a:stretch>
              <a:fillRect/>
            </a:stretch>
          </p:blipFill>
          <p:spPr>
            <a:xfrm>
              <a:off x="9768386" y="4469696"/>
              <a:ext cx="216000" cy="144000"/>
            </a:xfrm>
            <a:prstGeom prst="rect">
              <a:avLst/>
            </a:prstGeom>
          </p:spPr>
        </p:pic>
        <p:pic>
          <p:nvPicPr>
            <p:cNvPr id="117" name="Picture 116" descr="ca.png">
              <a:extLst>
                <a:ext uri="{FF2B5EF4-FFF2-40B4-BE49-F238E27FC236}">
                  <a16:creationId xmlns:a16="http://schemas.microsoft.com/office/drawing/2014/main" id="{A559A498-3191-894A-810C-BD4AE5EEB4C7}"/>
                </a:ext>
              </a:extLst>
            </p:cNvPr>
            <p:cNvPicPr>
              <a:picLocks noChangeAspect="1"/>
            </p:cNvPicPr>
            <p:nvPr userDrawn="1"/>
          </p:nvPicPr>
          <p:blipFill>
            <a:blip r:embed="rId43"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118" name="Picture 117" descr="si.png">
              <a:extLst>
                <a:ext uri="{FF2B5EF4-FFF2-40B4-BE49-F238E27FC236}">
                  <a16:creationId xmlns:a16="http://schemas.microsoft.com/office/drawing/2014/main" id="{A0422BBB-5084-E44D-8BE9-72C53820AD6D}"/>
                </a:ext>
              </a:extLst>
            </p:cNvPr>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pic>
        <p:nvPicPr>
          <p:cNvPr id="6" name="Picture 5">
            <a:extLst>
              <a:ext uri="{FF2B5EF4-FFF2-40B4-BE49-F238E27FC236}">
                <a16:creationId xmlns:a16="http://schemas.microsoft.com/office/drawing/2014/main" id="{AD8FAFFC-0223-1740-BEBD-B739458582D9}"/>
              </a:ext>
            </a:extLst>
          </p:cNvPr>
          <p:cNvPicPr>
            <a:picLocks noChangeAspect="1"/>
          </p:cNvPicPr>
          <p:nvPr userDrawn="1"/>
        </p:nvPicPr>
        <p:blipFill>
          <a:blip r:embed="rId45" cstate="hq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pic>
        <p:nvPicPr>
          <p:cNvPr id="1028" name="Picture 35" descr="PPT_Header02" hidden="1"/>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0" y="0"/>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218262" y="882192"/>
            <a:ext cx="11763662" cy="553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121" name="Text Box 38">
            <a:extLst>
              <a:ext uri="{FF2B5EF4-FFF2-40B4-BE49-F238E27FC236}">
                <a16:creationId xmlns:a16="http://schemas.microsoft.com/office/drawing/2014/main" id="{3C549275-6783-7945-A889-48A7AC6D14D0}"/>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pic>
        <p:nvPicPr>
          <p:cNvPr id="64" name="Picture 63">
            <a:extLst>
              <a:ext uri="{FF2B5EF4-FFF2-40B4-BE49-F238E27FC236}">
                <a16:creationId xmlns:a16="http://schemas.microsoft.com/office/drawing/2014/main" id="{6C34021B-66EB-9E45-8BD1-64D5855A5802}"/>
              </a:ext>
            </a:extLst>
          </p:cNvPr>
          <p:cNvPicPr>
            <a:picLocks noChangeAspect="1"/>
          </p:cNvPicPr>
          <p:nvPr userDrawn="1"/>
        </p:nvPicPr>
        <p:blipFill>
          <a:blip r:embed="rId47" cstate="hq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cxnSp>
        <p:nvCxnSpPr>
          <p:cNvPr id="65" name="Straight Connector 64">
            <a:extLst>
              <a:ext uri="{FF2B5EF4-FFF2-40B4-BE49-F238E27FC236}">
                <a16:creationId xmlns:a16="http://schemas.microsoft.com/office/drawing/2014/main" id="{43648EA2-6243-D841-A5D2-EDAD9B113465}"/>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66" name="Title Placeholder 2">
            <a:extLst>
              <a:ext uri="{FF2B5EF4-FFF2-40B4-BE49-F238E27FC236}">
                <a16:creationId xmlns:a16="http://schemas.microsoft.com/office/drawing/2014/main" id="{8AE608B3-9E11-BF49-BEEA-5EA8E0ACBEBF}"/>
              </a:ext>
            </a:extLst>
          </p:cNvPr>
          <p:cNvSpPr>
            <a:spLocks noGrp="1"/>
          </p:cNvSpPr>
          <p:nvPr userDrawn="1">
            <p:ph type="title"/>
          </p:nvPr>
        </p:nvSpPr>
        <p:spPr>
          <a:xfrm>
            <a:off x="216425" y="156382"/>
            <a:ext cx="10108850" cy="563779"/>
          </a:xfrm>
          <a:prstGeom prst="rect">
            <a:avLst/>
          </a:prstGeom>
        </p:spPr>
        <p:txBody>
          <a:bodyPr vert="horz" lIns="0" tIns="45720" rIns="0" bIns="45720" rtlCol="0" anchor="ctr" anchorCtr="0">
            <a:normAutofit/>
          </a:bodyPr>
          <a:lstStyle/>
          <a:p>
            <a:r>
              <a:rPr lang="en-GB" noProof="0"/>
              <a:t>CLICK TO EDIT MASTER TITLE STYLE</a:t>
            </a:r>
          </a:p>
        </p:txBody>
      </p:sp>
    </p:spTree>
    <p:extLst>
      <p:ext uri="{BB962C8B-B14F-4D97-AF65-F5344CB8AC3E}">
        <p14:creationId xmlns:p14="http://schemas.microsoft.com/office/powerpoint/2010/main" val="355142989"/>
      </p:ext>
    </p:extLst>
  </p:cSld>
  <p:clrMap bg1="lt1" tx1="dk1" bg2="lt2" tx2="dk2" accent1="accent1" accent2="accent2" accent3="accent3" accent4="accent4" accent5="accent5" accent6="accent6" hlink="hlink" folHlink="folHlink"/>
  <p:sldLayoutIdLst>
    <p:sldLayoutId id="2147487104" r:id="rId1"/>
    <p:sldLayoutId id="2147487105" r:id="rId2"/>
    <p:sldLayoutId id="2147487106" r:id="rId3"/>
    <p:sldLayoutId id="2147487107" r:id="rId4"/>
    <p:sldLayoutId id="2147487108" r:id="rId5"/>
    <p:sldLayoutId id="2147487109" r:id="rId6"/>
    <p:sldLayoutId id="2147487110" r:id="rId7"/>
    <p:sldLayoutId id="2147487111" r:id="rId8"/>
    <p:sldLayoutId id="2147487114" r:id="rId9"/>
    <p:sldLayoutId id="2147487116" r:id="rId10"/>
    <p:sldLayoutId id="2147487117" r:id="rId11"/>
    <p:sldLayoutId id="2147487118" r:id="rId12"/>
    <p:sldLayoutId id="2147487119" r:id="rId13"/>
    <p:sldLayoutId id="2147487120" r:id="rId14"/>
    <p:sldLayoutId id="2147487121" r:id="rId15"/>
    <p:sldLayoutId id="2147487122" r:id="rId16"/>
    <p:sldLayoutId id="2147487123" r:id="rId17"/>
  </p:sldLayoutIdLst>
  <p:hf sldNum="0" hdr="0" dt="0"/>
  <p:txStyles>
    <p:titleStyle>
      <a:lvl1pPr algn="l" rtl="0" eaLnBrk="0" fontAlgn="base" hangingPunct="0">
        <a:spcBef>
          <a:spcPct val="0"/>
        </a:spcBef>
        <a:spcAft>
          <a:spcPct val="0"/>
        </a:spcAft>
        <a:defRPr sz="3000" b="1">
          <a:solidFill>
            <a:schemeClr val="bg1"/>
          </a:solidFill>
          <a:latin typeface="Arial" charset="0"/>
          <a:ea typeface="MS PGothic" pitchFamily="34" charset="-128"/>
          <a:cs typeface="Arial" charset="0"/>
        </a:defRPr>
      </a:lvl1pPr>
      <a:lvl2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2pPr>
      <a:lvl3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3pPr>
      <a:lvl4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4pPr>
      <a:lvl5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charset="0"/>
        <a:defRPr sz="1800">
          <a:solidFill>
            <a:srgbClr val="8197A6"/>
          </a:solidFill>
          <a:latin typeface="Arial" charset="0"/>
          <a:ea typeface="MS PGothic" pitchFamily="34" charset="-128"/>
          <a:cs typeface="Arial" charset="0"/>
        </a:defRPr>
      </a:lvl1pPr>
      <a:lvl2pPr marL="808038" indent="-350838"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2pPr>
      <a:lvl3pPr marL="1406525" indent="-492125"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3pPr>
      <a:lvl4pPr marL="2005013" indent="-633413"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4pPr>
      <a:lvl5pPr marL="2603500" indent="-774700"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35" descr="PPT_Header02"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218262" y="883106"/>
            <a:ext cx="11763662" cy="553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121" name="Text Box 38">
            <a:extLst>
              <a:ext uri="{FF2B5EF4-FFF2-40B4-BE49-F238E27FC236}">
                <a16:creationId xmlns:a16="http://schemas.microsoft.com/office/drawing/2014/main" id="{3C549275-6783-7945-A889-48A7AC6D14D0}"/>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sp>
        <p:nvSpPr>
          <p:cNvPr id="3" name="Title Placeholder 2">
            <a:extLst>
              <a:ext uri="{FF2B5EF4-FFF2-40B4-BE49-F238E27FC236}">
                <a16:creationId xmlns:a16="http://schemas.microsoft.com/office/drawing/2014/main" id="{BF9CC564-99C6-CF4A-B66D-51C35F77590D}"/>
              </a:ext>
            </a:extLst>
          </p:cNvPr>
          <p:cNvSpPr>
            <a:spLocks noGrp="1"/>
          </p:cNvSpPr>
          <p:nvPr>
            <p:ph type="title"/>
          </p:nvPr>
        </p:nvSpPr>
        <p:spPr>
          <a:xfrm>
            <a:off x="216425" y="156382"/>
            <a:ext cx="10108850" cy="563779"/>
          </a:xfrm>
          <a:prstGeom prst="rect">
            <a:avLst/>
          </a:prstGeom>
        </p:spPr>
        <p:txBody>
          <a:bodyPr vert="horz" lIns="0" tIns="45720" rIns="0" bIns="45720" rtlCol="0" anchor="ctr" anchorCtr="0">
            <a:normAutofit/>
          </a:bodyPr>
          <a:lstStyle/>
          <a:p>
            <a:r>
              <a:rPr lang="en-GB" noProof="0"/>
              <a:t>CLICK TO EDIT MASTER TITLE STYLE</a:t>
            </a:r>
          </a:p>
        </p:txBody>
      </p:sp>
      <p:pic>
        <p:nvPicPr>
          <p:cNvPr id="36" name="Picture 35">
            <a:extLst>
              <a:ext uri="{FF2B5EF4-FFF2-40B4-BE49-F238E27FC236}">
                <a16:creationId xmlns:a16="http://schemas.microsoft.com/office/drawing/2014/main" id="{68673324-7E47-2849-ABFE-CFCE924180D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331489" y="-216085"/>
            <a:ext cx="2093892" cy="1314000"/>
          </a:xfrm>
          <a:prstGeom prst="rect">
            <a:avLst/>
          </a:prstGeom>
        </p:spPr>
      </p:pic>
      <p:cxnSp>
        <p:nvCxnSpPr>
          <p:cNvPr id="37" name="Straight Connector 36">
            <a:extLst>
              <a:ext uri="{FF2B5EF4-FFF2-40B4-BE49-F238E27FC236}">
                <a16:creationId xmlns:a16="http://schemas.microsoft.com/office/drawing/2014/main" id="{12966744-7AFD-514D-B904-4B018BE0A0A2}"/>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8FD7AE56-FAF9-F14D-B94F-89B3ACEDEE1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65" name="Group 64">
            <a:extLst>
              <a:ext uri="{FF2B5EF4-FFF2-40B4-BE49-F238E27FC236}">
                <a16:creationId xmlns:a16="http://schemas.microsoft.com/office/drawing/2014/main" id="{89A80C3C-BB58-CD4C-943A-D399C9EC0547}"/>
              </a:ext>
            </a:extLst>
          </p:cNvPr>
          <p:cNvGrpSpPr/>
          <p:nvPr userDrawn="1"/>
        </p:nvGrpSpPr>
        <p:grpSpPr>
          <a:xfrm>
            <a:off x="226688" y="6569736"/>
            <a:ext cx="9628745" cy="144114"/>
            <a:chOff x="1076500" y="4469696"/>
            <a:chExt cx="9628745" cy="144114"/>
          </a:xfrm>
        </p:grpSpPr>
        <p:pic>
          <p:nvPicPr>
            <p:cNvPr id="66" name="Picture 65" descr="de.png">
              <a:extLst>
                <a:ext uri="{FF2B5EF4-FFF2-40B4-BE49-F238E27FC236}">
                  <a16:creationId xmlns:a16="http://schemas.microsoft.com/office/drawing/2014/main" id="{B00F37CB-BFAF-854D-9B29-9AE0B27F8C8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67" name="Picture 66" descr="at.png">
              <a:extLst>
                <a:ext uri="{FF2B5EF4-FFF2-40B4-BE49-F238E27FC236}">
                  <a16:creationId xmlns:a16="http://schemas.microsoft.com/office/drawing/2014/main" id="{5B15068C-429B-7D46-BC69-1973FD0FF2A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68" name="Picture 67" descr="be.png">
              <a:extLst>
                <a:ext uri="{FF2B5EF4-FFF2-40B4-BE49-F238E27FC236}">
                  <a16:creationId xmlns:a16="http://schemas.microsoft.com/office/drawing/2014/main" id="{081826D6-C2B7-8246-8AD7-C65B19747BA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69" name="Picture 68" descr="dk.png">
              <a:extLst>
                <a:ext uri="{FF2B5EF4-FFF2-40B4-BE49-F238E27FC236}">
                  <a16:creationId xmlns:a16="http://schemas.microsoft.com/office/drawing/2014/main" id="{02399798-6B46-A549-943F-49E1EE7FD08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70" name="Picture 69" descr="es.png">
              <a:extLst>
                <a:ext uri="{FF2B5EF4-FFF2-40B4-BE49-F238E27FC236}">
                  <a16:creationId xmlns:a16="http://schemas.microsoft.com/office/drawing/2014/main" id="{B5742853-6A36-6A47-B23E-BE2CC2C947A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1" name="Picture 70" descr="ee.png">
              <a:extLst>
                <a:ext uri="{FF2B5EF4-FFF2-40B4-BE49-F238E27FC236}">
                  <a16:creationId xmlns:a16="http://schemas.microsoft.com/office/drawing/2014/main" id="{19001FA6-B80C-FF41-B5EF-45D105129C7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2" name="Picture 71" descr="fi.png">
              <a:extLst>
                <a:ext uri="{FF2B5EF4-FFF2-40B4-BE49-F238E27FC236}">
                  <a16:creationId xmlns:a16="http://schemas.microsoft.com/office/drawing/2014/main" id="{69C3B86F-7750-4649-9B28-B1572D14E899}"/>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3" name="Picture 72" descr="fr.png">
              <a:extLst>
                <a:ext uri="{FF2B5EF4-FFF2-40B4-BE49-F238E27FC236}">
                  <a16:creationId xmlns:a16="http://schemas.microsoft.com/office/drawing/2014/main" id="{EDF79342-4794-9C4C-8553-57BC55C18A7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4" name="Picture 73" descr="gr.png">
              <a:extLst>
                <a:ext uri="{FF2B5EF4-FFF2-40B4-BE49-F238E27FC236}">
                  <a16:creationId xmlns:a16="http://schemas.microsoft.com/office/drawing/2014/main" id="{39EDF1DA-8AF7-214B-8333-9A83CEE9014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5" name="Picture 74" descr="hu.png">
              <a:extLst>
                <a:ext uri="{FF2B5EF4-FFF2-40B4-BE49-F238E27FC236}">
                  <a16:creationId xmlns:a16="http://schemas.microsoft.com/office/drawing/2014/main" id="{1D1CC073-89AE-7841-9D98-8EA4B8C44FE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76" name="Picture 75" descr="ie.png">
              <a:extLst>
                <a:ext uri="{FF2B5EF4-FFF2-40B4-BE49-F238E27FC236}">
                  <a16:creationId xmlns:a16="http://schemas.microsoft.com/office/drawing/2014/main" id="{EE0AD167-C5D3-E645-947D-346FD0BEBAC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77" name="Picture 76" descr="it.png">
              <a:extLst>
                <a:ext uri="{FF2B5EF4-FFF2-40B4-BE49-F238E27FC236}">
                  <a16:creationId xmlns:a16="http://schemas.microsoft.com/office/drawing/2014/main" id="{6B1C9F16-F73A-EF48-A744-8A169E753EB2}"/>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78" name="Picture 77" descr="lu.png">
              <a:extLst>
                <a:ext uri="{FF2B5EF4-FFF2-40B4-BE49-F238E27FC236}">
                  <a16:creationId xmlns:a16="http://schemas.microsoft.com/office/drawing/2014/main" id="{CCB9B951-852A-0F45-AB77-8479B2C2A54D}"/>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79" name="Picture 78" descr="no.png">
              <a:extLst>
                <a:ext uri="{FF2B5EF4-FFF2-40B4-BE49-F238E27FC236}">
                  <a16:creationId xmlns:a16="http://schemas.microsoft.com/office/drawing/2014/main" id="{2A8173F6-E886-864A-8ED1-993AB7D42692}"/>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80" name="Picture 79" descr="nl.png">
              <a:extLst>
                <a:ext uri="{FF2B5EF4-FFF2-40B4-BE49-F238E27FC236}">
                  <a16:creationId xmlns:a16="http://schemas.microsoft.com/office/drawing/2014/main" id="{9346F35E-F39B-854A-BFC3-0BE9C0A01845}"/>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1" name="Picture 80" descr="pl.png">
              <a:extLst>
                <a:ext uri="{FF2B5EF4-FFF2-40B4-BE49-F238E27FC236}">
                  <a16:creationId xmlns:a16="http://schemas.microsoft.com/office/drawing/2014/main" id="{8BA5F960-6C67-1D48-8E28-0759CBE9C2BC}"/>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2" name="Picture 81" descr="pt.png">
              <a:extLst>
                <a:ext uri="{FF2B5EF4-FFF2-40B4-BE49-F238E27FC236}">
                  <a16:creationId xmlns:a16="http://schemas.microsoft.com/office/drawing/2014/main" id="{182D78E9-4EE0-1D44-95B1-03C152FDA1CA}"/>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3" name="Picture 82" descr="cz.png">
              <a:extLst>
                <a:ext uri="{FF2B5EF4-FFF2-40B4-BE49-F238E27FC236}">
                  <a16:creationId xmlns:a16="http://schemas.microsoft.com/office/drawing/2014/main" id="{1428998D-A11B-5547-A3D1-949B1E251F02}"/>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4" name="Picture 83" descr="ro.png">
              <a:extLst>
                <a:ext uri="{FF2B5EF4-FFF2-40B4-BE49-F238E27FC236}">
                  <a16:creationId xmlns:a16="http://schemas.microsoft.com/office/drawing/2014/main" id="{CF345C70-64B3-0744-AF51-F017594FAB30}"/>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5" name="Picture 84" descr="se.png">
              <a:extLst>
                <a:ext uri="{FF2B5EF4-FFF2-40B4-BE49-F238E27FC236}">
                  <a16:creationId xmlns:a16="http://schemas.microsoft.com/office/drawing/2014/main" id="{46B5AA29-1699-7544-AAF1-C94F15FBF50D}"/>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6" name="Picture 85" descr="ch.png">
              <a:extLst>
                <a:ext uri="{FF2B5EF4-FFF2-40B4-BE49-F238E27FC236}">
                  <a16:creationId xmlns:a16="http://schemas.microsoft.com/office/drawing/2014/main" id="{F020633E-5A8F-F749-A4A9-CD63ADE0C69E}"/>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7" name="Picture 86" descr="uk.png">
              <a:extLst>
                <a:ext uri="{FF2B5EF4-FFF2-40B4-BE49-F238E27FC236}">
                  <a16:creationId xmlns:a16="http://schemas.microsoft.com/office/drawing/2014/main" id="{10BAB48E-258D-8B4D-9454-0E57EC4B7A3B}"/>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88" name="Picture 87">
              <a:extLst>
                <a:ext uri="{FF2B5EF4-FFF2-40B4-BE49-F238E27FC236}">
                  <a16:creationId xmlns:a16="http://schemas.microsoft.com/office/drawing/2014/main" id="{FEE8C88A-65F6-9443-A6F7-86F0D552C84C}"/>
                </a:ext>
              </a:extLst>
            </p:cNvPr>
            <p:cNvPicPr>
              <a:picLocks noChangeAspect="1"/>
            </p:cNvPicPr>
            <p:nvPr userDrawn="1"/>
          </p:nvPicPr>
          <p:blipFill>
            <a:blip r:embed="rId28" cstate="hq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89" name="Picture 88">
              <a:extLst>
                <a:ext uri="{FF2B5EF4-FFF2-40B4-BE49-F238E27FC236}">
                  <a16:creationId xmlns:a16="http://schemas.microsoft.com/office/drawing/2014/main" id="{5AA1896E-F9B3-6D40-920F-0B13C6E356F2}"/>
                </a:ext>
              </a:extLst>
            </p:cNvPr>
            <p:cNvPicPr>
              <a:picLocks noChangeAspect="1"/>
            </p:cNvPicPr>
            <p:nvPr userDrawn="1"/>
          </p:nvPicPr>
          <p:blipFill>
            <a:blip r:embed="rId29"/>
            <a:stretch>
              <a:fillRect/>
            </a:stretch>
          </p:blipFill>
          <p:spPr>
            <a:xfrm>
              <a:off x="9768386" y="4469696"/>
              <a:ext cx="216000" cy="144000"/>
            </a:xfrm>
            <a:prstGeom prst="rect">
              <a:avLst/>
            </a:prstGeom>
          </p:spPr>
        </p:pic>
        <p:pic>
          <p:nvPicPr>
            <p:cNvPr id="90" name="Picture 89" descr="ca.png">
              <a:extLst>
                <a:ext uri="{FF2B5EF4-FFF2-40B4-BE49-F238E27FC236}">
                  <a16:creationId xmlns:a16="http://schemas.microsoft.com/office/drawing/2014/main" id="{4F81164B-9386-7D4F-96A5-80D18990EDC9}"/>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1" name="Picture 90" descr="si.png">
              <a:extLst>
                <a:ext uri="{FF2B5EF4-FFF2-40B4-BE49-F238E27FC236}">
                  <a16:creationId xmlns:a16="http://schemas.microsoft.com/office/drawing/2014/main" id="{8B1D25D4-2747-CD4D-B5BE-56EC70F6B622}"/>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1355596931"/>
      </p:ext>
    </p:extLst>
  </p:cSld>
  <p:clrMap bg1="lt1" tx1="dk1" bg2="lt2" tx2="dk2" accent1="accent1" accent2="accent2" accent3="accent3" accent4="accent4" accent5="accent5" accent6="accent6" hlink="hlink" folHlink="folHlink"/>
  <p:sldLayoutIdLst>
    <p:sldLayoutId id="2147487133" r:id="rId1"/>
  </p:sldLayoutIdLst>
  <p:hf sldNum="0" hdr="0" dt="0"/>
  <p:txStyles>
    <p:titleStyle>
      <a:lvl1pPr algn="l" rtl="0" eaLnBrk="0" fontAlgn="base" hangingPunct="0">
        <a:spcBef>
          <a:spcPct val="0"/>
        </a:spcBef>
        <a:spcAft>
          <a:spcPct val="0"/>
        </a:spcAft>
        <a:defRPr sz="3000" b="1" i="0">
          <a:solidFill>
            <a:schemeClr val="bg1"/>
          </a:solidFill>
          <a:latin typeface="+mj-lt"/>
          <a:ea typeface="MS PGothic" pitchFamily="34" charset="-128"/>
          <a:cs typeface="Arial" charset="0"/>
        </a:defRPr>
      </a:lvl1pPr>
      <a:lvl2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2pPr>
      <a:lvl3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3pPr>
      <a:lvl4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4pPr>
      <a:lvl5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charset="0"/>
        <a:defRPr sz="1800">
          <a:solidFill>
            <a:srgbClr val="8197A6"/>
          </a:solidFill>
          <a:latin typeface="Arial" charset="0"/>
          <a:ea typeface="MS PGothic" pitchFamily="34" charset="-128"/>
          <a:cs typeface="Arial" charset="0"/>
        </a:defRPr>
      </a:lvl1pPr>
      <a:lvl2pPr marL="808038" indent="-350838"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2pPr>
      <a:lvl3pPr marL="1406525" indent="-492125"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3pPr>
      <a:lvl4pPr marL="2005013" indent="-633413"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4pPr>
      <a:lvl5pPr marL="2603500" indent="-774700"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35" descr="PPT_Header02"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218262" y="883106"/>
            <a:ext cx="11763662" cy="554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pic>
        <p:nvPicPr>
          <p:cNvPr id="34" name="Picture 33"/>
          <p:cNvPicPr>
            <a:picLocks/>
          </p:cNvPicPr>
          <p:nvPr userDrawn="1"/>
        </p:nvPicPr>
        <p:blipFill>
          <a:blip r:embed="rId17" cstate="hq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sp>
        <p:nvSpPr>
          <p:cNvPr id="121" name="Text Box 38">
            <a:extLst>
              <a:ext uri="{FF2B5EF4-FFF2-40B4-BE49-F238E27FC236}">
                <a16:creationId xmlns:a16="http://schemas.microsoft.com/office/drawing/2014/main" id="{3C549275-6783-7945-A889-48A7AC6D14D0}"/>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sp>
        <p:nvSpPr>
          <p:cNvPr id="3" name="Title Placeholder 2">
            <a:extLst>
              <a:ext uri="{FF2B5EF4-FFF2-40B4-BE49-F238E27FC236}">
                <a16:creationId xmlns:a16="http://schemas.microsoft.com/office/drawing/2014/main" id="{BF9CC564-99C6-CF4A-B66D-51C35F77590D}"/>
              </a:ext>
            </a:extLst>
          </p:cNvPr>
          <p:cNvSpPr>
            <a:spLocks noGrp="1"/>
          </p:cNvSpPr>
          <p:nvPr>
            <p:ph type="title"/>
          </p:nvPr>
        </p:nvSpPr>
        <p:spPr>
          <a:xfrm>
            <a:off x="216425" y="156382"/>
            <a:ext cx="10108850" cy="563779"/>
          </a:xfrm>
          <a:prstGeom prst="rect">
            <a:avLst/>
          </a:prstGeom>
        </p:spPr>
        <p:txBody>
          <a:bodyPr vert="horz" lIns="0" tIns="45720" rIns="0" bIns="45720" rtlCol="0" anchor="ctr" anchorCtr="0">
            <a:normAutofit/>
          </a:bodyPr>
          <a:lstStyle/>
          <a:p>
            <a:r>
              <a:rPr lang="en-GB" noProof="0"/>
              <a:t>CLICK TO EDIT MASTER TITLE STYLE</a:t>
            </a:r>
          </a:p>
        </p:txBody>
      </p:sp>
      <p:pic>
        <p:nvPicPr>
          <p:cNvPr id="38" name="Picture 37">
            <a:extLst>
              <a:ext uri="{FF2B5EF4-FFF2-40B4-BE49-F238E27FC236}">
                <a16:creationId xmlns:a16="http://schemas.microsoft.com/office/drawing/2014/main" id="{4A98235A-908E-9E4D-97CE-A7BE035FCD96}"/>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cxnSp>
        <p:nvCxnSpPr>
          <p:cNvPr id="39" name="Straight Connector 38">
            <a:extLst>
              <a:ext uri="{FF2B5EF4-FFF2-40B4-BE49-F238E27FC236}">
                <a16:creationId xmlns:a16="http://schemas.microsoft.com/office/drawing/2014/main" id="{88D6837A-A6B3-7945-8B79-FE698D2EDBB3}"/>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9E72F4FA-AA84-3845-A45E-1DF449D7C0F2}"/>
              </a:ext>
            </a:extLst>
          </p:cNvPr>
          <p:cNvGrpSpPr/>
          <p:nvPr userDrawn="1"/>
        </p:nvGrpSpPr>
        <p:grpSpPr>
          <a:xfrm>
            <a:off x="226688" y="6569736"/>
            <a:ext cx="9628745" cy="144114"/>
            <a:chOff x="1076500" y="4469696"/>
            <a:chExt cx="9628745" cy="144114"/>
          </a:xfrm>
        </p:grpSpPr>
        <p:pic>
          <p:nvPicPr>
            <p:cNvPr id="65" name="Picture 64" descr="de.png">
              <a:extLst>
                <a:ext uri="{FF2B5EF4-FFF2-40B4-BE49-F238E27FC236}">
                  <a16:creationId xmlns:a16="http://schemas.microsoft.com/office/drawing/2014/main" id="{E044A2EC-38AD-874D-8B46-906925A6705F}"/>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66" name="Picture 65" descr="at.png">
              <a:extLst>
                <a:ext uri="{FF2B5EF4-FFF2-40B4-BE49-F238E27FC236}">
                  <a16:creationId xmlns:a16="http://schemas.microsoft.com/office/drawing/2014/main" id="{C56C0BB1-C835-034A-8033-0886C0CAD1C1}"/>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67" name="Picture 66" descr="be.png">
              <a:extLst>
                <a:ext uri="{FF2B5EF4-FFF2-40B4-BE49-F238E27FC236}">
                  <a16:creationId xmlns:a16="http://schemas.microsoft.com/office/drawing/2014/main" id="{0C76739E-E31E-2641-8E97-919E0DEBA265}"/>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68" name="Picture 67" descr="dk.png">
              <a:extLst>
                <a:ext uri="{FF2B5EF4-FFF2-40B4-BE49-F238E27FC236}">
                  <a16:creationId xmlns:a16="http://schemas.microsoft.com/office/drawing/2014/main" id="{9CA97FFC-CDBE-244D-A003-136FE1650721}"/>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69" name="Picture 68" descr="es.png">
              <a:extLst>
                <a:ext uri="{FF2B5EF4-FFF2-40B4-BE49-F238E27FC236}">
                  <a16:creationId xmlns:a16="http://schemas.microsoft.com/office/drawing/2014/main" id="{B17730C2-E184-364B-A859-505111F77C2B}"/>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70" name="Picture 69" descr="ee.png">
              <a:extLst>
                <a:ext uri="{FF2B5EF4-FFF2-40B4-BE49-F238E27FC236}">
                  <a16:creationId xmlns:a16="http://schemas.microsoft.com/office/drawing/2014/main" id="{CBEEBDC9-F82C-C542-968E-0699D48E991D}"/>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1" name="Picture 70" descr="fi.png">
              <a:extLst>
                <a:ext uri="{FF2B5EF4-FFF2-40B4-BE49-F238E27FC236}">
                  <a16:creationId xmlns:a16="http://schemas.microsoft.com/office/drawing/2014/main" id="{656AADB3-0160-E246-91E9-6F14C35E375A}"/>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2" name="Picture 71" descr="fr.png">
              <a:extLst>
                <a:ext uri="{FF2B5EF4-FFF2-40B4-BE49-F238E27FC236}">
                  <a16:creationId xmlns:a16="http://schemas.microsoft.com/office/drawing/2014/main" id="{95815962-FBFF-4E43-90AF-A5552120649F}"/>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3" name="Picture 72" descr="gr.png">
              <a:extLst>
                <a:ext uri="{FF2B5EF4-FFF2-40B4-BE49-F238E27FC236}">
                  <a16:creationId xmlns:a16="http://schemas.microsoft.com/office/drawing/2014/main" id="{21E1ADE8-7FBD-0646-A61B-CB9767EF32DB}"/>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4" name="Picture 73" descr="hu.png">
              <a:extLst>
                <a:ext uri="{FF2B5EF4-FFF2-40B4-BE49-F238E27FC236}">
                  <a16:creationId xmlns:a16="http://schemas.microsoft.com/office/drawing/2014/main" id="{D8155EAB-1225-4049-8904-31D87A6B30F5}"/>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75" name="Picture 74" descr="ie.png">
              <a:extLst>
                <a:ext uri="{FF2B5EF4-FFF2-40B4-BE49-F238E27FC236}">
                  <a16:creationId xmlns:a16="http://schemas.microsoft.com/office/drawing/2014/main" id="{EF04B81C-2531-C14D-A87E-D44A15F47380}"/>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76" name="Picture 75" descr="it.png">
              <a:extLst>
                <a:ext uri="{FF2B5EF4-FFF2-40B4-BE49-F238E27FC236}">
                  <a16:creationId xmlns:a16="http://schemas.microsoft.com/office/drawing/2014/main" id="{95328A20-A885-4C43-A058-B369E1ADDA16}"/>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77" name="Picture 76" descr="lu.png">
              <a:extLst>
                <a:ext uri="{FF2B5EF4-FFF2-40B4-BE49-F238E27FC236}">
                  <a16:creationId xmlns:a16="http://schemas.microsoft.com/office/drawing/2014/main" id="{D3E97139-4C26-4E4D-A683-341E6639829D}"/>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78" name="Picture 77" descr="no.png">
              <a:extLst>
                <a:ext uri="{FF2B5EF4-FFF2-40B4-BE49-F238E27FC236}">
                  <a16:creationId xmlns:a16="http://schemas.microsoft.com/office/drawing/2014/main" id="{324D22DC-D816-1243-B082-8865DB196206}"/>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79" name="Picture 78" descr="nl.png">
              <a:extLst>
                <a:ext uri="{FF2B5EF4-FFF2-40B4-BE49-F238E27FC236}">
                  <a16:creationId xmlns:a16="http://schemas.microsoft.com/office/drawing/2014/main" id="{3D07C25D-2917-F84E-A8AC-12F4CD466850}"/>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80" name="Picture 79" descr="pl.png">
              <a:extLst>
                <a:ext uri="{FF2B5EF4-FFF2-40B4-BE49-F238E27FC236}">
                  <a16:creationId xmlns:a16="http://schemas.microsoft.com/office/drawing/2014/main" id="{B33D011E-EDFE-6C47-90B7-8E838D0A5970}"/>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1" name="Picture 80" descr="pt.png">
              <a:extLst>
                <a:ext uri="{FF2B5EF4-FFF2-40B4-BE49-F238E27FC236}">
                  <a16:creationId xmlns:a16="http://schemas.microsoft.com/office/drawing/2014/main" id="{E26A8BCE-FE5B-0B4B-97B7-B953C77F0FBD}"/>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2" name="Picture 81" descr="cz.png">
              <a:extLst>
                <a:ext uri="{FF2B5EF4-FFF2-40B4-BE49-F238E27FC236}">
                  <a16:creationId xmlns:a16="http://schemas.microsoft.com/office/drawing/2014/main" id="{EA3C71A0-92F6-5449-B7A5-EE98B2C610FC}"/>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3" name="Picture 82" descr="ro.png">
              <a:extLst>
                <a:ext uri="{FF2B5EF4-FFF2-40B4-BE49-F238E27FC236}">
                  <a16:creationId xmlns:a16="http://schemas.microsoft.com/office/drawing/2014/main" id="{4B9F4E5B-7A64-F841-A279-D97A9EDF1F0F}"/>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4" name="Picture 83" descr="se.png">
              <a:extLst>
                <a:ext uri="{FF2B5EF4-FFF2-40B4-BE49-F238E27FC236}">
                  <a16:creationId xmlns:a16="http://schemas.microsoft.com/office/drawing/2014/main" id="{DDB1648C-F873-6749-A640-4082AF751D87}"/>
                </a:ext>
              </a:extLst>
            </p:cNvPr>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5" name="Picture 84" descr="ch.png">
              <a:extLst>
                <a:ext uri="{FF2B5EF4-FFF2-40B4-BE49-F238E27FC236}">
                  <a16:creationId xmlns:a16="http://schemas.microsoft.com/office/drawing/2014/main" id="{CDF58799-0634-5441-BED0-EA59E1AB37D8}"/>
                </a:ext>
              </a:extLst>
            </p:cNvPr>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6" name="Picture 85" descr="uk.png">
              <a:extLst>
                <a:ext uri="{FF2B5EF4-FFF2-40B4-BE49-F238E27FC236}">
                  <a16:creationId xmlns:a16="http://schemas.microsoft.com/office/drawing/2014/main" id="{98203A33-83F3-EF48-9824-219DF5D6937A}"/>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87" name="Picture 86">
              <a:extLst>
                <a:ext uri="{FF2B5EF4-FFF2-40B4-BE49-F238E27FC236}">
                  <a16:creationId xmlns:a16="http://schemas.microsoft.com/office/drawing/2014/main" id="{5AF3F362-335A-2842-8023-E7A6D384C6AB}"/>
                </a:ext>
              </a:extLst>
            </p:cNvPr>
            <p:cNvPicPr>
              <a:picLocks noChangeAspect="1"/>
            </p:cNvPicPr>
            <p:nvPr userDrawn="1"/>
          </p:nvPicPr>
          <p:blipFill>
            <a:blip r:embed="rId41" cstate="hq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88" name="Picture 87">
              <a:extLst>
                <a:ext uri="{FF2B5EF4-FFF2-40B4-BE49-F238E27FC236}">
                  <a16:creationId xmlns:a16="http://schemas.microsoft.com/office/drawing/2014/main" id="{4C4F2EF4-11EA-364F-BAF7-246B7CF1C816}"/>
                </a:ext>
              </a:extLst>
            </p:cNvPr>
            <p:cNvPicPr>
              <a:picLocks noChangeAspect="1"/>
            </p:cNvPicPr>
            <p:nvPr userDrawn="1"/>
          </p:nvPicPr>
          <p:blipFill>
            <a:blip r:embed="rId42"/>
            <a:stretch>
              <a:fillRect/>
            </a:stretch>
          </p:blipFill>
          <p:spPr>
            <a:xfrm>
              <a:off x="9768386" y="4469696"/>
              <a:ext cx="216000" cy="144000"/>
            </a:xfrm>
            <a:prstGeom prst="rect">
              <a:avLst/>
            </a:prstGeom>
          </p:spPr>
        </p:pic>
        <p:pic>
          <p:nvPicPr>
            <p:cNvPr id="89" name="Picture 88" descr="ca.png">
              <a:extLst>
                <a:ext uri="{FF2B5EF4-FFF2-40B4-BE49-F238E27FC236}">
                  <a16:creationId xmlns:a16="http://schemas.microsoft.com/office/drawing/2014/main" id="{DED3E4FD-F737-FA46-85D9-21C9604F0B66}"/>
                </a:ext>
              </a:extLst>
            </p:cNvPr>
            <p:cNvPicPr>
              <a:picLocks noChangeAspect="1"/>
            </p:cNvPicPr>
            <p:nvPr userDrawn="1"/>
          </p:nvPicPr>
          <p:blipFill>
            <a:blip r:embed="rId43"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90" name="Picture 89" descr="si.png">
              <a:extLst>
                <a:ext uri="{FF2B5EF4-FFF2-40B4-BE49-F238E27FC236}">
                  <a16:creationId xmlns:a16="http://schemas.microsoft.com/office/drawing/2014/main" id="{23F56142-1525-C14D-B747-95D034DF083C}"/>
                </a:ext>
              </a:extLst>
            </p:cNvPr>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
        <p:nvSpPr>
          <p:cNvPr id="36" name="Text Box 58"/>
          <p:cNvSpPr txBox="1">
            <a:spLocks noChangeArrowheads="1"/>
          </p:cNvSpPr>
          <p:nvPr userDrawn="1"/>
        </p:nvSpPr>
        <p:spPr bwMode="auto">
          <a:xfrm>
            <a:off x="8327717" y="6201716"/>
            <a:ext cx="425452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nchor="b">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EOEP-5 and</a:t>
            </a:r>
            <a:r>
              <a:rPr lang="en-GB" sz="800" baseline="0" noProof="0" dirty="0">
                <a:solidFill>
                  <a:srgbClr val="8197A6"/>
                </a:solidFill>
                <a:latin typeface="Arial" panose="020B0604020202020204" pitchFamily="34" charset="0"/>
                <a:cs typeface="Arial" panose="020B0604020202020204" pitchFamily="34" charset="0"/>
              </a:rPr>
              <a:t> FutureEO1 Segment-1 </a:t>
            </a:r>
            <a:r>
              <a:rPr lang="en-GB" sz="800" noProof="0" dirty="0">
                <a:solidFill>
                  <a:srgbClr val="8197A6"/>
                </a:solidFill>
                <a:latin typeface="Arial" panose="020B0604020202020204" pitchFamily="34" charset="0"/>
                <a:cs typeface="Arial" panose="020B0604020202020204" pitchFamily="34" charset="0"/>
              </a:rPr>
              <a:t>Review / 22.03.2022</a:t>
            </a:r>
            <a:r>
              <a:rPr lang="en-GB" sz="800" baseline="0" noProof="0" dirty="0">
                <a:solidFill>
                  <a:srgbClr val="8197A6"/>
                </a:solidFill>
                <a:latin typeface="Arial" panose="020B0604020202020204" pitchFamily="34" charset="0"/>
                <a:cs typeface="Arial" panose="020B0604020202020204" pitchFamily="34" charset="0"/>
              </a:rPr>
              <a:t> / World Cafe</a:t>
            </a:r>
            <a:endParaRPr lang="en-GB" sz="800" noProof="0" dirty="0">
              <a:solidFill>
                <a:srgbClr val="8197A6"/>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7136" r:id="rId1"/>
    <p:sldLayoutId id="2147487130" r:id="rId2"/>
    <p:sldLayoutId id="2147487090" r:id="rId3"/>
    <p:sldLayoutId id="2147487033" r:id="rId4"/>
    <p:sldLayoutId id="2147487035" r:id="rId5"/>
    <p:sldLayoutId id="2147487096" r:id="rId6"/>
    <p:sldLayoutId id="2147487125" r:id="rId7"/>
    <p:sldLayoutId id="2147487126" r:id="rId8"/>
    <p:sldLayoutId id="2147487127" r:id="rId9"/>
    <p:sldLayoutId id="2147487128" r:id="rId10"/>
    <p:sldLayoutId id="2147487135" r:id="rId11"/>
    <p:sldLayoutId id="2147487137" r:id="rId12"/>
    <p:sldLayoutId id="2147487139" r:id="rId13"/>
    <p:sldLayoutId id="2147487140"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hf sldNum="0" hdr="0" dt="0"/>
  <p:txStyles>
    <p:titleStyle>
      <a:lvl1pPr algn="l" rtl="0" eaLnBrk="0" fontAlgn="base" hangingPunct="0">
        <a:spcBef>
          <a:spcPct val="0"/>
        </a:spcBef>
        <a:spcAft>
          <a:spcPct val="0"/>
        </a:spcAft>
        <a:defRPr sz="3000" b="1" i="0">
          <a:solidFill>
            <a:srgbClr val="335E6F"/>
          </a:solidFill>
          <a:latin typeface="+mj-lt"/>
          <a:ea typeface="MS PGothic" pitchFamily="34" charset="-128"/>
          <a:cs typeface="Arial" charset="0"/>
        </a:defRPr>
      </a:lvl1pPr>
      <a:lvl2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2pPr>
      <a:lvl3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3pPr>
      <a:lvl4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4pPr>
      <a:lvl5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charset="0"/>
        <a:defRPr sz="1800">
          <a:solidFill>
            <a:srgbClr val="8197A6"/>
          </a:solidFill>
          <a:latin typeface="Arial" charset="0"/>
          <a:ea typeface="MS PGothic" pitchFamily="34" charset="-128"/>
          <a:cs typeface="Arial" charset="0"/>
        </a:defRPr>
      </a:lvl1pPr>
      <a:lvl2pPr marL="808038" indent="-350838"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2pPr>
      <a:lvl3pPr marL="1406525" indent="-492125"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3pPr>
      <a:lvl4pPr marL="2005013" indent="-633413"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4pPr>
      <a:lvl5pPr marL="2603500" indent="-774700"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35" descr="PPT_Header02"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218262" y="888918"/>
            <a:ext cx="11763662" cy="5528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pic>
        <p:nvPicPr>
          <p:cNvPr id="34" name="Picture 33"/>
          <p:cNvPicPr>
            <a:picLocks/>
          </p:cNvPicPr>
          <p:nvPr userDrawn="1"/>
        </p:nvPicPr>
        <p:blipFill>
          <a:blip r:embed="rId4" cstate="hq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sp>
        <p:nvSpPr>
          <p:cNvPr id="121" name="Text Box 38">
            <a:extLst>
              <a:ext uri="{FF2B5EF4-FFF2-40B4-BE49-F238E27FC236}">
                <a16:creationId xmlns:a16="http://schemas.microsoft.com/office/drawing/2014/main" id="{3C549275-6783-7945-A889-48A7AC6D14D0}"/>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a:solidFill>
                <a:srgbClr val="8197A6"/>
              </a:solidFill>
              <a:latin typeface="Arial" charset="0"/>
              <a:ea typeface="Arial" charset="0"/>
              <a:cs typeface="Arial" charset="0"/>
            </a:endParaRPr>
          </a:p>
        </p:txBody>
      </p:sp>
      <p:sp>
        <p:nvSpPr>
          <p:cNvPr id="3" name="Title Placeholder 2">
            <a:extLst>
              <a:ext uri="{FF2B5EF4-FFF2-40B4-BE49-F238E27FC236}">
                <a16:creationId xmlns:a16="http://schemas.microsoft.com/office/drawing/2014/main" id="{BF9CC564-99C6-CF4A-B66D-51C35F77590D}"/>
              </a:ext>
            </a:extLst>
          </p:cNvPr>
          <p:cNvSpPr>
            <a:spLocks noGrp="1"/>
          </p:cNvSpPr>
          <p:nvPr>
            <p:ph type="title"/>
          </p:nvPr>
        </p:nvSpPr>
        <p:spPr>
          <a:xfrm>
            <a:off x="216425" y="156382"/>
            <a:ext cx="10108850" cy="563779"/>
          </a:xfrm>
          <a:prstGeom prst="rect">
            <a:avLst/>
          </a:prstGeom>
        </p:spPr>
        <p:txBody>
          <a:bodyPr vert="horz" lIns="0" tIns="45720" rIns="0" bIns="45720" rtlCol="0" anchor="ctr">
            <a:normAutofit/>
          </a:bodyPr>
          <a:lstStyle/>
          <a:p>
            <a:r>
              <a:rPr lang="en-GB" noProof="0"/>
              <a:t>CLICK TO EDIT MASTER TITLE STYLE</a:t>
            </a:r>
          </a:p>
        </p:txBody>
      </p:sp>
      <p:pic>
        <p:nvPicPr>
          <p:cNvPr id="37" name="Picture 36">
            <a:extLst>
              <a:ext uri="{FF2B5EF4-FFF2-40B4-BE49-F238E27FC236}">
                <a16:creationId xmlns:a16="http://schemas.microsoft.com/office/drawing/2014/main" id="{9194957C-8731-DE4C-83AD-724558FB1C0F}"/>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grpSp>
        <p:nvGrpSpPr>
          <p:cNvPr id="63" name="Group 62">
            <a:extLst>
              <a:ext uri="{FF2B5EF4-FFF2-40B4-BE49-F238E27FC236}">
                <a16:creationId xmlns:a16="http://schemas.microsoft.com/office/drawing/2014/main" id="{87F5A1FD-2659-B540-9351-5B6BAC4E0C05}"/>
              </a:ext>
            </a:extLst>
          </p:cNvPr>
          <p:cNvGrpSpPr/>
          <p:nvPr userDrawn="1"/>
        </p:nvGrpSpPr>
        <p:grpSpPr>
          <a:xfrm>
            <a:off x="226688" y="6569736"/>
            <a:ext cx="9628745" cy="144114"/>
            <a:chOff x="1076500" y="4469696"/>
            <a:chExt cx="9628745" cy="144114"/>
          </a:xfrm>
        </p:grpSpPr>
        <p:pic>
          <p:nvPicPr>
            <p:cNvPr id="64" name="Picture 63" descr="de.png">
              <a:extLst>
                <a:ext uri="{FF2B5EF4-FFF2-40B4-BE49-F238E27FC236}">
                  <a16:creationId xmlns:a16="http://schemas.microsoft.com/office/drawing/2014/main" id="{B5458422-8F7B-914B-A9C1-129CCE5837E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6500" y="4469696"/>
              <a:ext cx="217977" cy="144114"/>
            </a:xfrm>
            <a:prstGeom prst="rect">
              <a:avLst/>
            </a:prstGeom>
            <a:ln>
              <a:noFill/>
            </a:ln>
          </p:spPr>
        </p:pic>
        <p:pic>
          <p:nvPicPr>
            <p:cNvPr id="65" name="Picture 64" descr="at.png">
              <a:extLst>
                <a:ext uri="{FF2B5EF4-FFF2-40B4-BE49-F238E27FC236}">
                  <a16:creationId xmlns:a16="http://schemas.microsoft.com/office/drawing/2014/main" id="{81B48204-3406-5A41-B3AD-2AB0623170E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47640" y="4469696"/>
              <a:ext cx="217977" cy="144114"/>
            </a:xfrm>
            <a:prstGeom prst="rect">
              <a:avLst/>
            </a:prstGeom>
            <a:ln>
              <a:noFill/>
            </a:ln>
          </p:spPr>
        </p:pic>
        <p:pic>
          <p:nvPicPr>
            <p:cNvPr id="66" name="Picture 65" descr="be.png">
              <a:extLst>
                <a:ext uri="{FF2B5EF4-FFF2-40B4-BE49-F238E27FC236}">
                  <a16:creationId xmlns:a16="http://schemas.microsoft.com/office/drawing/2014/main" id="{B89D86E2-D235-7446-957F-4373CF31849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818780" y="4469696"/>
              <a:ext cx="217977" cy="144114"/>
            </a:xfrm>
            <a:prstGeom prst="rect">
              <a:avLst/>
            </a:prstGeom>
            <a:ln>
              <a:noFill/>
            </a:ln>
          </p:spPr>
        </p:pic>
        <p:pic>
          <p:nvPicPr>
            <p:cNvPr id="67" name="Picture 66" descr="dk.png">
              <a:extLst>
                <a:ext uri="{FF2B5EF4-FFF2-40B4-BE49-F238E27FC236}">
                  <a16:creationId xmlns:a16="http://schemas.microsoft.com/office/drawing/2014/main" id="{2A8735F0-EA1B-1D47-A750-A4A9DEAB09B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189920" y="4469696"/>
              <a:ext cx="217977" cy="144114"/>
            </a:xfrm>
            <a:prstGeom prst="rect">
              <a:avLst/>
            </a:prstGeom>
            <a:ln>
              <a:noFill/>
            </a:ln>
          </p:spPr>
        </p:pic>
        <p:pic>
          <p:nvPicPr>
            <p:cNvPr id="68" name="Picture 67" descr="es.png">
              <a:extLst>
                <a:ext uri="{FF2B5EF4-FFF2-40B4-BE49-F238E27FC236}">
                  <a16:creationId xmlns:a16="http://schemas.microsoft.com/office/drawing/2014/main" id="{03F40A2B-944D-F941-9955-990594D7117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561060" y="4469696"/>
              <a:ext cx="217977" cy="144114"/>
            </a:xfrm>
            <a:prstGeom prst="rect">
              <a:avLst/>
            </a:prstGeom>
            <a:ln>
              <a:noFill/>
            </a:ln>
          </p:spPr>
        </p:pic>
        <p:pic>
          <p:nvPicPr>
            <p:cNvPr id="69" name="Picture 68" descr="ee.png">
              <a:extLst>
                <a:ext uri="{FF2B5EF4-FFF2-40B4-BE49-F238E27FC236}">
                  <a16:creationId xmlns:a16="http://schemas.microsoft.com/office/drawing/2014/main" id="{C681D8B9-2EA5-644E-A5F2-0CB38B1D317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932200" y="4469696"/>
              <a:ext cx="217977" cy="144114"/>
            </a:xfrm>
            <a:prstGeom prst="rect">
              <a:avLst/>
            </a:prstGeom>
            <a:ln>
              <a:noFill/>
            </a:ln>
          </p:spPr>
        </p:pic>
        <p:pic>
          <p:nvPicPr>
            <p:cNvPr id="70" name="Picture 69" descr="fi.png">
              <a:extLst>
                <a:ext uri="{FF2B5EF4-FFF2-40B4-BE49-F238E27FC236}">
                  <a16:creationId xmlns:a16="http://schemas.microsoft.com/office/drawing/2014/main" id="{BBF74E38-A384-F242-8D52-F8370E1234D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303340" y="4469696"/>
              <a:ext cx="217977" cy="144114"/>
            </a:xfrm>
            <a:prstGeom prst="rect">
              <a:avLst/>
            </a:prstGeom>
            <a:ln>
              <a:noFill/>
            </a:ln>
          </p:spPr>
        </p:pic>
        <p:pic>
          <p:nvPicPr>
            <p:cNvPr id="71" name="Picture 70" descr="fr.png">
              <a:extLst>
                <a:ext uri="{FF2B5EF4-FFF2-40B4-BE49-F238E27FC236}">
                  <a16:creationId xmlns:a16="http://schemas.microsoft.com/office/drawing/2014/main" id="{29C6DE76-F673-4044-B578-B3B8F3EB900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74480" y="4469696"/>
              <a:ext cx="217977" cy="144114"/>
            </a:xfrm>
            <a:prstGeom prst="rect">
              <a:avLst/>
            </a:prstGeom>
            <a:ln>
              <a:noFill/>
            </a:ln>
          </p:spPr>
        </p:pic>
        <p:pic>
          <p:nvPicPr>
            <p:cNvPr id="72" name="Picture 71" descr="gr.png">
              <a:extLst>
                <a:ext uri="{FF2B5EF4-FFF2-40B4-BE49-F238E27FC236}">
                  <a16:creationId xmlns:a16="http://schemas.microsoft.com/office/drawing/2014/main" id="{73E979D0-2D87-8247-AE0B-1D5100DDBDF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045620" y="4469696"/>
              <a:ext cx="217977" cy="144114"/>
            </a:xfrm>
            <a:prstGeom prst="rect">
              <a:avLst/>
            </a:prstGeom>
            <a:ln>
              <a:noFill/>
            </a:ln>
          </p:spPr>
        </p:pic>
        <p:pic>
          <p:nvPicPr>
            <p:cNvPr id="73" name="Picture 72" descr="hu.png">
              <a:extLst>
                <a:ext uri="{FF2B5EF4-FFF2-40B4-BE49-F238E27FC236}">
                  <a16:creationId xmlns:a16="http://schemas.microsoft.com/office/drawing/2014/main" id="{8DB74DB8-FD09-5749-9CDA-B2526FEE177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416760" y="4469696"/>
              <a:ext cx="217977" cy="144114"/>
            </a:xfrm>
            <a:prstGeom prst="rect">
              <a:avLst/>
            </a:prstGeom>
            <a:ln>
              <a:noFill/>
            </a:ln>
          </p:spPr>
        </p:pic>
        <p:pic>
          <p:nvPicPr>
            <p:cNvPr id="74" name="Picture 73" descr="ie.png">
              <a:extLst>
                <a:ext uri="{FF2B5EF4-FFF2-40B4-BE49-F238E27FC236}">
                  <a16:creationId xmlns:a16="http://schemas.microsoft.com/office/drawing/2014/main" id="{5DF7675C-3197-FB4D-9BC8-E974F8A65AA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87900" y="4469696"/>
              <a:ext cx="217977" cy="144114"/>
            </a:xfrm>
            <a:prstGeom prst="rect">
              <a:avLst/>
            </a:prstGeom>
            <a:ln>
              <a:noFill/>
            </a:ln>
          </p:spPr>
        </p:pic>
        <p:pic>
          <p:nvPicPr>
            <p:cNvPr id="75" name="Picture 74" descr="it.png">
              <a:extLst>
                <a:ext uri="{FF2B5EF4-FFF2-40B4-BE49-F238E27FC236}">
                  <a16:creationId xmlns:a16="http://schemas.microsoft.com/office/drawing/2014/main" id="{B909C6F5-5511-E249-B4D4-D76626C29803}"/>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159040" y="4469696"/>
              <a:ext cx="217977" cy="144114"/>
            </a:xfrm>
            <a:prstGeom prst="rect">
              <a:avLst/>
            </a:prstGeom>
            <a:ln>
              <a:noFill/>
            </a:ln>
          </p:spPr>
        </p:pic>
        <p:pic>
          <p:nvPicPr>
            <p:cNvPr id="76" name="Picture 75" descr="lu.png">
              <a:extLst>
                <a:ext uri="{FF2B5EF4-FFF2-40B4-BE49-F238E27FC236}">
                  <a16:creationId xmlns:a16="http://schemas.microsoft.com/office/drawing/2014/main" id="{02E726EC-1ADB-DB4B-83AC-0B8612D18A15}"/>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530180" y="4469696"/>
              <a:ext cx="217977" cy="144114"/>
            </a:xfrm>
            <a:prstGeom prst="rect">
              <a:avLst/>
            </a:prstGeom>
            <a:ln>
              <a:noFill/>
            </a:ln>
          </p:spPr>
        </p:pic>
        <p:pic>
          <p:nvPicPr>
            <p:cNvPr id="77" name="Picture 76" descr="no.png">
              <a:extLst>
                <a:ext uri="{FF2B5EF4-FFF2-40B4-BE49-F238E27FC236}">
                  <a16:creationId xmlns:a16="http://schemas.microsoft.com/office/drawing/2014/main" id="{896CC8D7-3AA0-A94E-A5A4-0E74A2E9F695}"/>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901320" y="4469696"/>
              <a:ext cx="217977" cy="144114"/>
            </a:xfrm>
            <a:prstGeom prst="rect">
              <a:avLst/>
            </a:prstGeom>
            <a:ln>
              <a:noFill/>
            </a:ln>
          </p:spPr>
        </p:pic>
        <p:pic>
          <p:nvPicPr>
            <p:cNvPr id="78" name="Picture 77" descr="nl.png">
              <a:extLst>
                <a:ext uri="{FF2B5EF4-FFF2-40B4-BE49-F238E27FC236}">
                  <a16:creationId xmlns:a16="http://schemas.microsoft.com/office/drawing/2014/main" id="{F04F6FE7-E984-A542-85BA-92F0FB0BD621}"/>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272460" y="4469696"/>
              <a:ext cx="217977" cy="144114"/>
            </a:xfrm>
            <a:prstGeom prst="rect">
              <a:avLst/>
            </a:prstGeom>
            <a:ln>
              <a:noFill/>
            </a:ln>
          </p:spPr>
        </p:pic>
        <p:pic>
          <p:nvPicPr>
            <p:cNvPr id="79" name="Picture 78" descr="pl.png">
              <a:extLst>
                <a:ext uri="{FF2B5EF4-FFF2-40B4-BE49-F238E27FC236}">
                  <a16:creationId xmlns:a16="http://schemas.microsoft.com/office/drawing/2014/main" id="{6CD0BCA0-A133-214D-A0CF-B9E47C915719}"/>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6643600" y="4469696"/>
              <a:ext cx="217977" cy="144114"/>
            </a:xfrm>
            <a:prstGeom prst="rect">
              <a:avLst/>
            </a:prstGeom>
            <a:ln>
              <a:noFill/>
            </a:ln>
          </p:spPr>
        </p:pic>
        <p:pic>
          <p:nvPicPr>
            <p:cNvPr id="80" name="Picture 79" descr="pt.png">
              <a:extLst>
                <a:ext uri="{FF2B5EF4-FFF2-40B4-BE49-F238E27FC236}">
                  <a16:creationId xmlns:a16="http://schemas.microsoft.com/office/drawing/2014/main" id="{659AE1AE-C68F-1A44-BAE4-458559A7FF1F}"/>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014740" y="4469696"/>
              <a:ext cx="217977" cy="144114"/>
            </a:xfrm>
            <a:prstGeom prst="rect">
              <a:avLst/>
            </a:prstGeom>
            <a:ln>
              <a:noFill/>
            </a:ln>
          </p:spPr>
        </p:pic>
        <p:pic>
          <p:nvPicPr>
            <p:cNvPr id="81" name="Picture 80" descr="cz.png">
              <a:extLst>
                <a:ext uri="{FF2B5EF4-FFF2-40B4-BE49-F238E27FC236}">
                  <a16:creationId xmlns:a16="http://schemas.microsoft.com/office/drawing/2014/main" id="{3AC7F487-DCBE-994F-8F9D-849F6CC6192C}"/>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385880" y="4469696"/>
              <a:ext cx="217977" cy="144114"/>
            </a:xfrm>
            <a:prstGeom prst="rect">
              <a:avLst/>
            </a:prstGeom>
            <a:ln>
              <a:noFill/>
            </a:ln>
          </p:spPr>
        </p:pic>
        <p:pic>
          <p:nvPicPr>
            <p:cNvPr id="82" name="Picture 81" descr="ro.png">
              <a:extLst>
                <a:ext uri="{FF2B5EF4-FFF2-40B4-BE49-F238E27FC236}">
                  <a16:creationId xmlns:a16="http://schemas.microsoft.com/office/drawing/2014/main" id="{15B36240-3CF9-A749-ADB9-E5A5E9BA65AF}"/>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7757020" y="4469696"/>
              <a:ext cx="217977" cy="144114"/>
            </a:xfrm>
            <a:prstGeom prst="rect">
              <a:avLst/>
            </a:prstGeom>
            <a:ln>
              <a:noFill/>
            </a:ln>
          </p:spPr>
        </p:pic>
        <p:pic>
          <p:nvPicPr>
            <p:cNvPr id="83" name="Picture 82" descr="se.png">
              <a:extLst>
                <a:ext uri="{FF2B5EF4-FFF2-40B4-BE49-F238E27FC236}">
                  <a16:creationId xmlns:a16="http://schemas.microsoft.com/office/drawing/2014/main" id="{0A00E9F4-E8B3-2C49-A373-D635DC3A9A5D}"/>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499300" y="4469696"/>
              <a:ext cx="217977" cy="144114"/>
            </a:xfrm>
            <a:prstGeom prst="rect">
              <a:avLst/>
            </a:prstGeom>
            <a:ln>
              <a:noFill/>
            </a:ln>
          </p:spPr>
        </p:pic>
        <p:pic>
          <p:nvPicPr>
            <p:cNvPr id="84" name="Picture 83" descr="ch.png">
              <a:extLst>
                <a:ext uri="{FF2B5EF4-FFF2-40B4-BE49-F238E27FC236}">
                  <a16:creationId xmlns:a16="http://schemas.microsoft.com/office/drawing/2014/main" id="{576016C3-E77F-554C-A48C-7A50CAEBD52F}"/>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870442" y="4469696"/>
              <a:ext cx="217977" cy="144114"/>
            </a:xfrm>
            <a:prstGeom prst="rect">
              <a:avLst/>
            </a:prstGeom>
            <a:ln>
              <a:noFill/>
            </a:ln>
          </p:spPr>
        </p:pic>
        <p:pic>
          <p:nvPicPr>
            <p:cNvPr id="85" name="Picture 84" descr="uk.png">
              <a:extLst>
                <a:ext uri="{FF2B5EF4-FFF2-40B4-BE49-F238E27FC236}">
                  <a16:creationId xmlns:a16="http://schemas.microsoft.com/office/drawing/2014/main" id="{21EB67D2-8A1F-DF4F-A74C-72CECA3AED9E}"/>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8128160" y="4469696"/>
              <a:ext cx="217977" cy="144114"/>
            </a:xfrm>
            <a:prstGeom prst="rect">
              <a:avLst/>
            </a:prstGeom>
            <a:ln>
              <a:noFill/>
            </a:ln>
          </p:spPr>
        </p:pic>
        <p:pic>
          <p:nvPicPr>
            <p:cNvPr id="86" name="Picture 85">
              <a:extLst>
                <a:ext uri="{FF2B5EF4-FFF2-40B4-BE49-F238E27FC236}">
                  <a16:creationId xmlns:a16="http://schemas.microsoft.com/office/drawing/2014/main" id="{5770FAEF-1BF0-794F-99AF-86F4A7649786}"/>
                </a:ext>
              </a:extLst>
            </p:cNvPr>
            <p:cNvPicPr>
              <a:picLocks noChangeAspect="1"/>
            </p:cNvPicPr>
            <p:nvPr userDrawn="1"/>
          </p:nvPicPr>
          <p:blipFill>
            <a:blip r:embed="rId28" cstate="hqprint">
              <a:extLst>
                <a:ext uri="{28A0092B-C50C-407E-A947-70E740481C1C}">
                  <a14:useLocalDpi xmlns:a14="http://schemas.microsoft.com/office/drawing/2010/main" val="0"/>
                </a:ext>
              </a:extLst>
            </a:blip>
            <a:stretch>
              <a:fillRect/>
            </a:stretch>
          </p:blipFill>
          <p:spPr>
            <a:xfrm>
              <a:off x="9408598" y="4469696"/>
              <a:ext cx="216000" cy="144000"/>
            </a:xfrm>
            <a:prstGeom prst="rect">
              <a:avLst/>
            </a:prstGeom>
          </p:spPr>
        </p:pic>
        <p:pic>
          <p:nvPicPr>
            <p:cNvPr id="87" name="Picture 86">
              <a:extLst>
                <a:ext uri="{FF2B5EF4-FFF2-40B4-BE49-F238E27FC236}">
                  <a16:creationId xmlns:a16="http://schemas.microsoft.com/office/drawing/2014/main" id="{863C1F68-B198-B843-8198-014D995EDACD}"/>
                </a:ext>
              </a:extLst>
            </p:cNvPr>
            <p:cNvPicPr>
              <a:picLocks noChangeAspect="1"/>
            </p:cNvPicPr>
            <p:nvPr userDrawn="1"/>
          </p:nvPicPr>
          <p:blipFill>
            <a:blip r:embed="rId29"/>
            <a:stretch>
              <a:fillRect/>
            </a:stretch>
          </p:blipFill>
          <p:spPr>
            <a:xfrm>
              <a:off x="9768386" y="4469696"/>
              <a:ext cx="216000" cy="144000"/>
            </a:xfrm>
            <a:prstGeom prst="rect">
              <a:avLst/>
            </a:prstGeom>
          </p:spPr>
        </p:pic>
        <p:pic>
          <p:nvPicPr>
            <p:cNvPr id="88" name="Picture 87" descr="ca.png">
              <a:extLst>
                <a:ext uri="{FF2B5EF4-FFF2-40B4-BE49-F238E27FC236}">
                  <a16:creationId xmlns:a16="http://schemas.microsoft.com/office/drawing/2014/main" id="{3F51DBA0-865E-2141-BD1C-08FF70307307}"/>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489245" y="4469696"/>
              <a:ext cx="216000" cy="142807"/>
            </a:xfrm>
            <a:prstGeom prst="rect">
              <a:avLst/>
            </a:prstGeom>
            <a:ln>
              <a:noFill/>
            </a:ln>
          </p:spPr>
        </p:pic>
        <p:pic>
          <p:nvPicPr>
            <p:cNvPr id="89" name="Picture 88" descr="si.png">
              <a:extLst>
                <a:ext uri="{FF2B5EF4-FFF2-40B4-BE49-F238E27FC236}">
                  <a16:creationId xmlns:a16="http://schemas.microsoft.com/office/drawing/2014/main" id="{55300E48-7C27-9442-A4C7-2D5788EEDEEC}"/>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128174" y="4469696"/>
              <a:ext cx="217284" cy="143656"/>
            </a:xfrm>
            <a:prstGeom prst="rect">
              <a:avLst/>
            </a:prstGeom>
          </p:spPr>
        </p:pic>
      </p:grpSp>
    </p:spTree>
    <p:extLst>
      <p:ext uri="{BB962C8B-B14F-4D97-AF65-F5344CB8AC3E}">
        <p14:creationId xmlns:p14="http://schemas.microsoft.com/office/powerpoint/2010/main" val="2122845605"/>
      </p:ext>
    </p:extLst>
  </p:cSld>
  <p:clrMap bg1="lt1" tx1="dk1" bg2="lt2" tx2="dk2" accent1="accent1" accent2="accent2" accent3="accent3" accent4="accent4" accent5="accent5" accent6="accent6" hlink="hlink" folHlink="folHlink"/>
  <p:sldLayoutIdLst>
    <p:sldLayoutId id="2147487134" r:id="rId1"/>
  </p:sldLayoutIdLst>
  <p:hf sldNum="0" hdr="0" dt="0"/>
  <p:txStyles>
    <p:titleStyle>
      <a:lvl1pPr algn="l" rtl="0" eaLnBrk="0" fontAlgn="base" hangingPunct="0">
        <a:spcBef>
          <a:spcPct val="0"/>
        </a:spcBef>
        <a:spcAft>
          <a:spcPct val="0"/>
        </a:spcAft>
        <a:defRPr sz="3000" b="1" i="0">
          <a:solidFill>
            <a:srgbClr val="335E6F"/>
          </a:solidFill>
          <a:latin typeface="+mj-lt"/>
          <a:ea typeface="MS PGothic" pitchFamily="34" charset="-128"/>
          <a:cs typeface="Arial" charset="0"/>
        </a:defRPr>
      </a:lvl1pPr>
      <a:lvl2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2pPr>
      <a:lvl3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3pPr>
      <a:lvl4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4pPr>
      <a:lvl5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charset="0"/>
        <a:defRPr sz="1800">
          <a:solidFill>
            <a:srgbClr val="8197A6"/>
          </a:solidFill>
          <a:latin typeface="Arial" charset="0"/>
          <a:ea typeface="MS PGothic" pitchFamily="34" charset="-128"/>
          <a:cs typeface="Arial" charset="0"/>
        </a:defRPr>
      </a:lvl1pPr>
      <a:lvl2pPr marL="808038" indent="-350838"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2pPr>
      <a:lvl3pPr marL="1406525" indent="-492125"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3pPr>
      <a:lvl4pPr marL="2005013" indent="-633413"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4pPr>
      <a:lvl5pPr marL="2603500" indent="-774700" algn="l" rtl="0" eaLnBrk="0" fontAlgn="base" hangingPunct="0">
        <a:lnSpc>
          <a:spcPct val="119000"/>
        </a:lnSpc>
        <a:spcBef>
          <a:spcPct val="20000"/>
        </a:spcBef>
        <a:spcAft>
          <a:spcPct val="0"/>
        </a:spcAft>
        <a:buClr>
          <a:schemeClr val="accent1"/>
        </a:buClr>
        <a:buFont typeface="+mj-lt" charset="0"/>
        <a:defRPr sz="1800">
          <a:solidFill>
            <a:srgbClr val="8197A6"/>
          </a:solidFill>
          <a:latin typeface="Arial" charset="0"/>
          <a:ea typeface="MS PGothic" pitchFamily="34" charset="-128"/>
          <a:cs typeface="Arial" charset="0"/>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image" Target="../media/image30.jp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49.png"/><Relationship Id="rId17" Type="http://schemas.openxmlformats.org/officeDocument/2006/relationships/image" Target="../media/image52.png"/><Relationship Id="rId25" Type="http://schemas.openxmlformats.org/officeDocument/2006/relationships/image" Target="../media/image55.png"/><Relationship Id="rId33" Type="http://schemas.openxmlformats.org/officeDocument/2006/relationships/image" Target="../media/image59.png"/><Relationship Id="rId2" Type="http://schemas.openxmlformats.org/officeDocument/2006/relationships/notesSlide" Target="../notesSlides/notesSlide2.xml"/><Relationship Id="rId16" Type="http://schemas.openxmlformats.org/officeDocument/2006/relationships/image" Target="../media/image13.png"/><Relationship Id="rId20" Type="http://schemas.openxmlformats.org/officeDocument/2006/relationships/image" Target="../media/image53.png"/><Relationship Id="rId29" Type="http://schemas.openxmlformats.org/officeDocument/2006/relationships/image" Target="../media/image57.png"/><Relationship Id="rId1" Type="http://schemas.openxmlformats.org/officeDocument/2006/relationships/slideLayout" Target="../slideLayouts/slideLayout32.xml"/><Relationship Id="rId6" Type="http://schemas.openxmlformats.org/officeDocument/2006/relationships/image" Target="../media/image47.png"/><Relationship Id="rId11" Type="http://schemas.openxmlformats.org/officeDocument/2006/relationships/image" Target="../media/image48.png"/><Relationship Id="rId24" Type="http://schemas.openxmlformats.org/officeDocument/2006/relationships/image" Target="../media/image21.png"/><Relationship Id="rId32" Type="http://schemas.openxmlformats.org/officeDocument/2006/relationships/image" Target="../media/image58.jpeg"/><Relationship Id="rId5" Type="http://schemas.openxmlformats.org/officeDocument/2006/relationships/image" Target="../media/image2.png"/><Relationship Id="rId15" Type="http://schemas.openxmlformats.org/officeDocument/2006/relationships/image" Target="../media/image51.png"/><Relationship Id="rId23" Type="http://schemas.openxmlformats.org/officeDocument/2006/relationships/image" Target="../media/image20.png"/><Relationship Id="rId28" Type="http://schemas.openxmlformats.org/officeDocument/2006/relationships/image" Target="../media/image56.png"/><Relationship Id="rId10" Type="http://schemas.openxmlformats.org/officeDocument/2006/relationships/image" Target="../media/image7.png"/><Relationship Id="rId19" Type="http://schemas.openxmlformats.org/officeDocument/2006/relationships/image" Target="../media/image16.png"/><Relationship Id="rId31" Type="http://schemas.openxmlformats.org/officeDocument/2006/relationships/image" Target="../media/image36.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50.png"/><Relationship Id="rId22" Type="http://schemas.openxmlformats.org/officeDocument/2006/relationships/image" Target="../media/image54.png"/><Relationship Id="rId27" Type="http://schemas.openxmlformats.org/officeDocument/2006/relationships/image" Target="../media/image24.emf"/><Relationship Id="rId30" Type="http://schemas.openxmlformats.org/officeDocument/2006/relationships/image" Target="../media/image29.png"/><Relationship Id="rId8"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txBox="1">
            <a:spLocks noChangeArrowheads="1"/>
          </p:cNvSpPr>
          <p:nvPr/>
        </p:nvSpPr>
        <p:spPr bwMode="auto">
          <a:xfrm>
            <a:off x="311087" y="3309012"/>
            <a:ext cx="11880914" cy="70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61" tIns="43981" rIns="87961" bIns="43981" numCol="1" anchor="b" anchorCtr="0" compatLnSpc="1">
            <a:prstTxWarp prst="textNoShape">
              <a:avLst/>
            </a:prstTxWarp>
            <a:spAutoFit/>
          </a:bodyPr>
          <a:lstStyle/>
          <a:p>
            <a:pPr defTabSz="879649">
              <a:defRPr/>
            </a:pPr>
            <a:r>
              <a:rPr lang="en-GB" sz="3989" b="1" dirty="0">
                <a:solidFill>
                  <a:schemeClr val="bg1"/>
                </a:solidFill>
                <a:latin typeface="Arial" panose="020B0604020202020204" pitchFamily="34" charset="0"/>
                <a:ea typeface="+mj-ea"/>
                <a:cs typeface="Arial" panose="020B0604020202020204" pitchFamily="34" charset="0"/>
              </a:rPr>
              <a:t>Scouts</a:t>
            </a:r>
          </a:p>
        </p:txBody>
      </p:sp>
      <p:sp>
        <p:nvSpPr>
          <p:cNvPr id="7" name="Text Box 24"/>
          <p:cNvSpPr txBox="1">
            <a:spLocks noChangeArrowheads="1"/>
          </p:cNvSpPr>
          <p:nvPr/>
        </p:nvSpPr>
        <p:spPr bwMode="auto">
          <a:xfrm>
            <a:off x="6896847" y="5219249"/>
            <a:ext cx="5109724" cy="276244"/>
          </a:xfrm>
          <a:prstGeom prst="rect">
            <a:avLst/>
          </a:prstGeom>
          <a:noFill/>
          <a:ln>
            <a:noFill/>
          </a:ln>
          <a:effectLst/>
        </p:spPr>
        <p:txBody>
          <a:bodyPr wrap="square">
            <a:spAutoFit/>
          </a:bodyPr>
          <a:lstStyle/>
          <a:p>
            <a:pPr algn="r">
              <a:spcBef>
                <a:spcPts val="0"/>
              </a:spcBef>
            </a:pPr>
            <a:r>
              <a:rPr lang="en-GB" sz="1197">
                <a:solidFill>
                  <a:schemeClr val="bg1"/>
                </a:solidFill>
                <a:latin typeface="Arial" panose="020B0604020202020204" pitchFamily="34" charset="0"/>
                <a:cs typeface="Arial" panose="020B0604020202020204" pitchFamily="34" charset="0"/>
              </a:rPr>
              <a:t> </a:t>
            </a:r>
          </a:p>
        </p:txBody>
      </p:sp>
      <p:sp>
        <p:nvSpPr>
          <p:cNvPr id="2" name="Text Box 99">
            <a:extLst>
              <a:ext uri="{FF2B5EF4-FFF2-40B4-BE49-F238E27FC236}">
                <a16:creationId xmlns:a16="http://schemas.microsoft.com/office/drawing/2014/main" id="{B06A49EE-0921-4A0E-99D9-29F5A2AC6E1F}"/>
              </a:ext>
            </a:extLst>
          </p:cNvPr>
          <p:cNvSpPr/>
          <p:nvPr/>
        </p:nvSpPr>
        <p:spPr>
          <a:xfrm>
            <a:off x="7268691" y="5584764"/>
            <a:ext cx="4737879" cy="216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1197">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85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nodePh="1">
                                  <p:stCondLst>
                                    <p:cond delay="0"/>
                                  </p:stCondLst>
                                  <p:endCondLst>
                                    <p:cond evt="begin" delay="0">
                                      <p:tn val="14"/>
                                    </p:cond>
                                  </p:end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additive="base">
                                        <p:cTn id="16"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allAtOnce"/>
      <p:bldP spid="2"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 28"/>
          <p:cNvSpPr txBox="1">
            <a:spLocks noGrp="1"/>
          </p:cNvSpPr>
          <p:nvPr>
            <p:ph type="title"/>
          </p:nvPr>
        </p:nvSpPr>
        <p:spPr>
          <a:xfrm>
            <a:off x="104306" y="103936"/>
            <a:ext cx="9201739" cy="451342"/>
          </a:xfrm>
          <a:prstGeom prst="rect">
            <a:avLst/>
          </a:prstGeom>
        </p:spPr>
        <p:txBody>
          <a:bodyPr vert="horz" wrap="square" lIns="0" tIns="0" rIns="0" bIns="0" rtlCol="0" anchor="ctr" anchorCtr="0">
            <a:spAutoFit/>
          </a:bodyPr>
          <a:lstStyle/>
          <a:p>
            <a:pPr marL="16933"/>
            <a:r>
              <a:rPr sz="2933" b="0" spc="-13" dirty="0">
                <a:solidFill>
                  <a:srgbClr val="0070C0"/>
                </a:solidFill>
                <a:latin typeface="Verdana"/>
                <a:cs typeface="Verdana"/>
              </a:rPr>
              <a:t>Scout </a:t>
            </a:r>
            <a:r>
              <a:rPr sz="2933" b="0" spc="-7" dirty="0">
                <a:solidFill>
                  <a:srgbClr val="0070C0"/>
                </a:solidFill>
                <a:latin typeface="Verdana"/>
                <a:cs typeface="Verdana"/>
              </a:rPr>
              <a:t>missions</a:t>
            </a:r>
            <a:r>
              <a:rPr lang="en-US" sz="2933" b="0" spc="-7" dirty="0">
                <a:solidFill>
                  <a:srgbClr val="0070C0"/>
                </a:solidFill>
                <a:latin typeface="Verdana"/>
                <a:cs typeface="Verdana"/>
              </a:rPr>
              <a:t> (1</a:t>
            </a:r>
            <a:r>
              <a:rPr lang="en-US" sz="2933" b="0" spc="-7" baseline="30000" dirty="0">
                <a:solidFill>
                  <a:srgbClr val="0070C0"/>
                </a:solidFill>
                <a:latin typeface="Verdana"/>
                <a:cs typeface="Verdana"/>
              </a:rPr>
              <a:t>st</a:t>
            </a:r>
            <a:r>
              <a:rPr lang="en-US" sz="2933" b="0" spc="-7" dirty="0">
                <a:solidFill>
                  <a:srgbClr val="0070C0"/>
                </a:solidFill>
                <a:latin typeface="Verdana"/>
                <a:cs typeface="Verdana"/>
              </a:rPr>
              <a:t> cycle)</a:t>
            </a:r>
            <a:r>
              <a:rPr sz="2933" b="0" spc="-7" dirty="0">
                <a:solidFill>
                  <a:srgbClr val="0070C0"/>
                </a:solidFill>
                <a:latin typeface="Verdana"/>
                <a:cs typeface="Verdana"/>
              </a:rPr>
              <a:t>: </a:t>
            </a:r>
            <a:r>
              <a:rPr sz="2933" b="0" dirty="0">
                <a:solidFill>
                  <a:srgbClr val="0070C0"/>
                </a:solidFill>
                <a:latin typeface="Verdana"/>
                <a:cs typeface="Verdana"/>
              </a:rPr>
              <a:t>timeline</a:t>
            </a:r>
            <a:endParaRPr sz="2933" dirty="0">
              <a:latin typeface="Verdana"/>
              <a:cs typeface="Verdana"/>
            </a:endParaRPr>
          </a:p>
        </p:txBody>
      </p:sp>
      <p:sp>
        <p:nvSpPr>
          <p:cNvPr id="29" name="object 29"/>
          <p:cNvSpPr txBox="1"/>
          <p:nvPr/>
        </p:nvSpPr>
        <p:spPr>
          <a:xfrm>
            <a:off x="396512" y="888109"/>
            <a:ext cx="11363113" cy="3465564"/>
          </a:xfrm>
          <a:prstGeom prst="rect">
            <a:avLst/>
          </a:prstGeom>
        </p:spPr>
        <p:txBody>
          <a:bodyPr vert="horz" wrap="square" lIns="0" tIns="0" rIns="0" bIns="0" rtlCol="0">
            <a:spAutoFit/>
          </a:bodyPr>
          <a:lstStyle/>
          <a:p>
            <a:pPr marL="473275" indent="-456342">
              <a:buAutoNum type="arabicPeriod"/>
              <a:tabLst>
                <a:tab pos="473275" algn="l"/>
                <a:tab pos="474121" algn="l"/>
              </a:tabLst>
            </a:pPr>
            <a:r>
              <a:rPr sz="1867" spc="-7" dirty="0">
                <a:latin typeface="+mn-lt"/>
                <a:cs typeface="Verdana"/>
              </a:rPr>
              <a:t>Issuing </a:t>
            </a:r>
            <a:r>
              <a:rPr sz="1867" dirty="0">
                <a:latin typeface="+mn-lt"/>
                <a:cs typeface="Verdana"/>
              </a:rPr>
              <a:t>of </a:t>
            </a:r>
            <a:r>
              <a:rPr sz="1867" spc="-47" dirty="0">
                <a:latin typeface="+mn-lt"/>
                <a:cs typeface="Verdana"/>
              </a:rPr>
              <a:t>ITT </a:t>
            </a:r>
            <a:r>
              <a:rPr sz="1867" dirty="0">
                <a:latin typeface="+mn-lt"/>
                <a:cs typeface="Verdana"/>
              </a:rPr>
              <a:t>for </a:t>
            </a:r>
            <a:r>
              <a:rPr sz="1867" spc="-13" dirty="0">
                <a:latin typeface="+mn-lt"/>
                <a:cs typeface="Verdana"/>
              </a:rPr>
              <a:t>"Scout Mission Concepts and </a:t>
            </a:r>
            <a:r>
              <a:rPr sz="1867" spc="-20" dirty="0">
                <a:latin typeface="+mn-lt"/>
                <a:cs typeface="Verdana"/>
              </a:rPr>
              <a:t>System </a:t>
            </a:r>
            <a:r>
              <a:rPr sz="1867" spc="-13" dirty="0">
                <a:latin typeface="+mn-lt"/>
                <a:cs typeface="Verdana"/>
              </a:rPr>
              <a:t>Consolidation studies”: </a:t>
            </a:r>
            <a:r>
              <a:rPr sz="1867" spc="-20" dirty="0">
                <a:latin typeface="+mn-lt"/>
                <a:cs typeface="Verdana"/>
              </a:rPr>
              <a:t>May</a:t>
            </a:r>
            <a:r>
              <a:rPr sz="1867" spc="-233" dirty="0">
                <a:latin typeface="+mn-lt"/>
                <a:cs typeface="Verdana"/>
              </a:rPr>
              <a:t> </a:t>
            </a:r>
            <a:r>
              <a:rPr sz="1867" spc="-7" dirty="0">
                <a:latin typeface="+mn-lt"/>
                <a:cs typeface="Verdana"/>
              </a:rPr>
              <a:t>2019</a:t>
            </a:r>
            <a:r>
              <a:rPr lang="fr-FR" sz="1867" spc="-7" dirty="0">
                <a:latin typeface="+mn-lt"/>
                <a:cs typeface="Verdana"/>
              </a:rPr>
              <a:t> </a:t>
            </a:r>
            <a:r>
              <a:rPr sz="1867" dirty="0">
                <a:latin typeface="+mn-lt"/>
                <a:cs typeface="Verdana"/>
              </a:rPr>
              <a:t>-</a:t>
            </a:r>
            <a:r>
              <a:rPr sz="1867" spc="-133" dirty="0">
                <a:latin typeface="+mn-lt"/>
                <a:cs typeface="Verdana"/>
              </a:rPr>
              <a:t> </a:t>
            </a:r>
            <a:r>
              <a:rPr sz="1867" b="1" spc="-7" dirty="0">
                <a:latin typeface="+mn-lt"/>
                <a:cs typeface="Verdana"/>
              </a:rPr>
              <a:t>done</a:t>
            </a:r>
            <a:endParaRPr sz="1867" dirty="0">
              <a:latin typeface="+mn-lt"/>
              <a:cs typeface="Verdana"/>
            </a:endParaRPr>
          </a:p>
          <a:p>
            <a:pPr marL="474121" indent="-457189">
              <a:spcBef>
                <a:spcPts val="1327"/>
              </a:spcBef>
              <a:buAutoNum type="arabicPeriod" startAt="2"/>
              <a:tabLst>
                <a:tab pos="473275" algn="l"/>
                <a:tab pos="474121" algn="l"/>
              </a:tabLst>
            </a:pPr>
            <a:r>
              <a:rPr sz="1867" spc="-20" dirty="0">
                <a:latin typeface="+mn-lt"/>
                <a:cs typeface="Verdana"/>
              </a:rPr>
              <a:t>Evaluation </a:t>
            </a:r>
            <a:r>
              <a:rPr sz="1867" dirty="0">
                <a:latin typeface="+mn-lt"/>
                <a:cs typeface="Verdana"/>
              </a:rPr>
              <a:t>of </a:t>
            </a:r>
            <a:r>
              <a:rPr sz="1867" spc="-7" dirty="0">
                <a:latin typeface="+mn-lt"/>
                <a:cs typeface="Verdana"/>
              </a:rPr>
              <a:t>proposals: </a:t>
            </a:r>
            <a:r>
              <a:rPr sz="1867" spc="-20" dirty="0">
                <a:latin typeface="+mn-lt"/>
                <a:cs typeface="Verdana"/>
              </a:rPr>
              <a:t>September/October </a:t>
            </a:r>
            <a:r>
              <a:rPr sz="1867" spc="-7" dirty="0">
                <a:latin typeface="+mn-lt"/>
                <a:cs typeface="Verdana"/>
              </a:rPr>
              <a:t>2019 </a:t>
            </a:r>
            <a:r>
              <a:rPr sz="1867" dirty="0">
                <a:latin typeface="+mn-lt"/>
                <a:cs typeface="Verdana"/>
              </a:rPr>
              <a:t>–</a:t>
            </a:r>
            <a:r>
              <a:rPr sz="1867" spc="-40" dirty="0">
                <a:latin typeface="+mn-lt"/>
                <a:cs typeface="Verdana"/>
              </a:rPr>
              <a:t> </a:t>
            </a:r>
            <a:r>
              <a:rPr sz="1867" b="1" spc="-7" dirty="0">
                <a:latin typeface="+mn-lt"/>
                <a:cs typeface="Verdana"/>
              </a:rPr>
              <a:t>done</a:t>
            </a:r>
            <a:endParaRPr sz="1867" dirty="0">
              <a:latin typeface="+mn-lt"/>
              <a:cs typeface="Verdana"/>
            </a:endParaRPr>
          </a:p>
          <a:p>
            <a:pPr marL="473275" marR="6773" indent="-456342">
              <a:spcBef>
                <a:spcPts val="1325"/>
              </a:spcBef>
              <a:buAutoNum type="arabicPeriod" startAt="2"/>
              <a:tabLst>
                <a:tab pos="473275" algn="l"/>
                <a:tab pos="474121" algn="l"/>
              </a:tabLst>
            </a:pPr>
            <a:r>
              <a:rPr sz="1867" spc="-27" dirty="0">
                <a:latin typeface="+mn-lt"/>
                <a:cs typeface="Verdana"/>
              </a:rPr>
              <a:t>Kick-off</a:t>
            </a:r>
            <a:r>
              <a:rPr sz="1867" spc="-100" dirty="0">
                <a:latin typeface="+mn-lt"/>
                <a:cs typeface="Verdana"/>
              </a:rPr>
              <a:t> </a:t>
            </a:r>
            <a:r>
              <a:rPr sz="1867" dirty="0">
                <a:latin typeface="+mn-lt"/>
                <a:cs typeface="Verdana"/>
              </a:rPr>
              <a:t>of</a:t>
            </a:r>
            <a:r>
              <a:rPr sz="1867" spc="-53" dirty="0">
                <a:latin typeface="+mn-lt"/>
                <a:cs typeface="Verdana"/>
              </a:rPr>
              <a:t> </a:t>
            </a:r>
            <a:r>
              <a:rPr sz="1867" dirty="0">
                <a:latin typeface="+mn-lt"/>
                <a:cs typeface="Verdana"/>
              </a:rPr>
              <a:t>system</a:t>
            </a:r>
            <a:r>
              <a:rPr sz="1867" spc="-80" dirty="0">
                <a:latin typeface="+mn-lt"/>
                <a:cs typeface="Verdana"/>
              </a:rPr>
              <a:t> </a:t>
            </a:r>
            <a:r>
              <a:rPr sz="1867" spc="-7" dirty="0">
                <a:latin typeface="+mn-lt"/>
                <a:cs typeface="Verdana"/>
              </a:rPr>
              <a:t>consolidation</a:t>
            </a:r>
            <a:r>
              <a:rPr sz="1867" spc="-80" dirty="0">
                <a:latin typeface="+mn-lt"/>
                <a:cs typeface="Verdana"/>
              </a:rPr>
              <a:t> </a:t>
            </a:r>
            <a:r>
              <a:rPr sz="1867" dirty="0">
                <a:latin typeface="+mn-lt"/>
                <a:cs typeface="Verdana"/>
              </a:rPr>
              <a:t>studies</a:t>
            </a:r>
            <a:r>
              <a:rPr sz="1867" spc="-80" dirty="0">
                <a:latin typeface="+mn-lt"/>
                <a:cs typeface="Verdana"/>
              </a:rPr>
              <a:t> </a:t>
            </a:r>
            <a:r>
              <a:rPr sz="1867" dirty="0">
                <a:latin typeface="+mn-lt"/>
                <a:cs typeface="Verdana"/>
              </a:rPr>
              <a:t>for</a:t>
            </a:r>
            <a:r>
              <a:rPr sz="1867" spc="-33" dirty="0">
                <a:latin typeface="+mn-lt"/>
                <a:cs typeface="Verdana"/>
              </a:rPr>
              <a:t> </a:t>
            </a:r>
            <a:r>
              <a:rPr sz="1867" dirty="0">
                <a:latin typeface="+mn-lt"/>
                <a:cs typeface="Verdana"/>
              </a:rPr>
              <a:t>up</a:t>
            </a:r>
            <a:r>
              <a:rPr sz="1867" spc="-33" dirty="0">
                <a:latin typeface="+mn-lt"/>
                <a:cs typeface="Verdana"/>
              </a:rPr>
              <a:t> </a:t>
            </a:r>
            <a:r>
              <a:rPr sz="1867" spc="-7" dirty="0">
                <a:latin typeface="+mn-lt"/>
                <a:cs typeface="Verdana"/>
              </a:rPr>
              <a:t>to</a:t>
            </a:r>
            <a:r>
              <a:rPr sz="1867" spc="-33" dirty="0">
                <a:latin typeface="+mn-lt"/>
                <a:cs typeface="Verdana"/>
              </a:rPr>
              <a:t> </a:t>
            </a:r>
            <a:r>
              <a:rPr sz="1867" dirty="0">
                <a:latin typeface="+mn-lt"/>
                <a:cs typeface="Verdana"/>
              </a:rPr>
              <a:t>4</a:t>
            </a:r>
            <a:r>
              <a:rPr sz="1867" spc="-27" dirty="0">
                <a:latin typeface="+mn-lt"/>
                <a:cs typeface="Verdana"/>
              </a:rPr>
              <a:t> </a:t>
            </a:r>
            <a:r>
              <a:rPr sz="1867" spc="-7" dirty="0">
                <a:latin typeface="+mn-lt"/>
                <a:cs typeface="Verdana"/>
              </a:rPr>
              <a:t>mission</a:t>
            </a:r>
            <a:r>
              <a:rPr sz="1867" spc="-67" dirty="0">
                <a:latin typeface="+mn-lt"/>
                <a:cs typeface="Verdana"/>
              </a:rPr>
              <a:t> </a:t>
            </a:r>
            <a:r>
              <a:rPr sz="1867" spc="-7" dirty="0">
                <a:latin typeface="+mn-lt"/>
                <a:cs typeface="Verdana"/>
              </a:rPr>
              <a:t>concepts:</a:t>
            </a:r>
            <a:r>
              <a:rPr sz="1867" spc="-67" dirty="0">
                <a:latin typeface="+mn-lt"/>
                <a:cs typeface="Verdana"/>
              </a:rPr>
              <a:t> </a:t>
            </a:r>
            <a:r>
              <a:rPr sz="1867" spc="-13" dirty="0">
                <a:latin typeface="+mn-lt"/>
                <a:cs typeface="Verdana"/>
              </a:rPr>
              <a:t>Dec</a:t>
            </a:r>
            <a:r>
              <a:rPr sz="1867" spc="60" dirty="0">
                <a:latin typeface="+mn-lt"/>
                <a:cs typeface="Verdana"/>
              </a:rPr>
              <a:t> </a:t>
            </a:r>
            <a:r>
              <a:rPr sz="1867" spc="-7" dirty="0">
                <a:latin typeface="+mn-lt"/>
                <a:cs typeface="Verdana"/>
              </a:rPr>
              <a:t>2019/early Jan 2020 </a:t>
            </a:r>
            <a:r>
              <a:rPr sz="1867" dirty="0">
                <a:latin typeface="+mn-lt"/>
                <a:cs typeface="Verdana"/>
              </a:rPr>
              <a:t>–</a:t>
            </a:r>
            <a:r>
              <a:rPr sz="1867" spc="-167" dirty="0">
                <a:latin typeface="+mn-lt"/>
                <a:cs typeface="Verdana"/>
              </a:rPr>
              <a:t> </a:t>
            </a:r>
            <a:r>
              <a:rPr lang="en-US" sz="1867" b="1" spc="-7" dirty="0">
                <a:latin typeface="+mn-lt"/>
                <a:cs typeface="Verdana"/>
              </a:rPr>
              <a:t>done</a:t>
            </a:r>
            <a:endParaRPr sz="1867" dirty="0">
              <a:latin typeface="+mn-lt"/>
              <a:cs typeface="Verdana"/>
            </a:endParaRPr>
          </a:p>
          <a:p>
            <a:pPr marL="474121" indent="-457189">
              <a:spcBef>
                <a:spcPts val="1340"/>
              </a:spcBef>
              <a:buFontTx/>
              <a:buAutoNum type="arabicPeriod" startAt="2"/>
              <a:tabLst>
                <a:tab pos="473275" algn="l"/>
                <a:tab pos="474121" algn="l"/>
              </a:tabLst>
            </a:pPr>
            <a:r>
              <a:rPr sz="1867" spc="-13" dirty="0">
                <a:latin typeface="+mn-lt"/>
                <a:cs typeface="Verdana"/>
              </a:rPr>
              <a:t>Completion </a:t>
            </a:r>
            <a:r>
              <a:rPr sz="1867" dirty="0">
                <a:latin typeface="+mn-lt"/>
                <a:cs typeface="Verdana"/>
              </a:rPr>
              <a:t>of </a:t>
            </a:r>
            <a:r>
              <a:rPr sz="1867" spc="-7" dirty="0">
                <a:latin typeface="+mn-lt"/>
                <a:cs typeface="Verdana"/>
              </a:rPr>
              <a:t>system consolidation studies: </a:t>
            </a:r>
            <a:r>
              <a:rPr lang="en-US" sz="1867" spc="-13" dirty="0">
                <a:latin typeface="+mn-lt"/>
                <a:cs typeface="Verdana"/>
              </a:rPr>
              <a:t>September </a:t>
            </a:r>
            <a:r>
              <a:rPr sz="1867" spc="-7" dirty="0">
                <a:latin typeface="+mn-lt"/>
                <a:cs typeface="Verdana"/>
              </a:rPr>
              <a:t>2020</a:t>
            </a:r>
            <a:r>
              <a:rPr lang="en-US" sz="1867" spc="-7" dirty="0">
                <a:latin typeface="+mn-lt"/>
                <a:cs typeface="Verdana"/>
              </a:rPr>
              <a:t> </a:t>
            </a:r>
            <a:r>
              <a:rPr lang="en-US" sz="1867" dirty="0">
                <a:latin typeface="+mn-lt"/>
                <a:cs typeface="Verdana"/>
              </a:rPr>
              <a:t>–</a:t>
            </a:r>
            <a:r>
              <a:rPr lang="en-US" sz="1867" spc="-167" dirty="0">
                <a:latin typeface="+mn-lt"/>
                <a:cs typeface="Verdana"/>
              </a:rPr>
              <a:t> </a:t>
            </a:r>
            <a:r>
              <a:rPr lang="en-US" sz="1867" b="1" spc="-7" dirty="0">
                <a:latin typeface="+mn-lt"/>
                <a:cs typeface="Verdana"/>
              </a:rPr>
              <a:t>done</a:t>
            </a:r>
            <a:endParaRPr sz="1867" dirty="0">
              <a:latin typeface="+mn-lt"/>
              <a:cs typeface="Verdana"/>
            </a:endParaRPr>
          </a:p>
          <a:p>
            <a:pPr marL="474121" indent="-457189">
              <a:spcBef>
                <a:spcPts val="1327"/>
              </a:spcBef>
              <a:buAutoNum type="arabicPeriod" startAt="2"/>
              <a:tabLst>
                <a:tab pos="473275" algn="l"/>
                <a:tab pos="474121" algn="l"/>
              </a:tabLst>
            </a:pPr>
            <a:r>
              <a:rPr lang="en-US" sz="1867" spc="-20" dirty="0">
                <a:latin typeface="+mn-lt"/>
                <a:cs typeface="Verdana"/>
              </a:rPr>
              <a:t>ACEO assessment of science/application value</a:t>
            </a:r>
            <a:r>
              <a:rPr sz="1867" spc="-20" dirty="0">
                <a:latin typeface="+mn-lt"/>
                <a:cs typeface="Verdana"/>
              </a:rPr>
              <a:t>: </a:t>
            </a:r>
            <a:r>
              <a:rPr lang="en-US" sz="1867" spc="-20" dirty="0">
                <a:latin typeface="+mn-lt"/>
                <a:cs typeface="Verdana"/>
              </a:rPr>
              <a:t>6-7 </a:t>
            </a:r>
            <a:r>
              <a:rPr lang="en-US" sz="1867" spc="-13" dirty="0">
                <a:latin typeface="+mn-lt"/>
                <a:cs typeface="Verdana"/>
              </a:rPr>
              <a:t>October</a:t>
            </a:r>
            <a:r>
              <a:rPr sz="1867" spc="-80" dirty="0">
                <a:latin typeface="+mn-lt"/>
                <a:cs typeface="Verdana"/>
              </a:rPr>
              <a:t> </a:t>
            </a:r>
            <a:r>
              <a:rPr sz="1867" spc="-7" dirty="0">
                <a:latin typeface="+mn-lt"/>
                <a:cs typeface="Verdana"/>
              </a:rPr>
              <a:t>2020</a:t>
            </a:r>
            <a:r>
              <a:rPr lang="en-GB" sz="1867" spc="-7" dirty="0">
                <a:latin typeface="+mn-lt"/>
                <a:cs typeface="Verdana"/>
              </a:rPr>
              <a:t> </a:t>
            </a:r>
            <a:r>
              <a:rPr lang="en-US" sz="1867" dirty="0">
                <a:latin typeface="+mn-lt"/>
                <a:cs typeface="Verdana"/>
              </a:rPr>
              <a:t>–</a:t>
            </a:r>
            <a:r>
              <a:rPr lang="en-US" sz="1867" spc="-167" dirty="0">
                <a:latin typeface="+mn-lt"/>
                <a:cs typeface="Verdana"/>
              </a:rPr>
              <a:t> </a:t>
            </a:r>
            <a:r>
              <a:rPr lang="en-US" sz="1867" b="1" spc="-7" dirty="0">
                <a:latin typeface="+mn-lt"/>
                <a:cs typeface="Verdana"/>
              </a:rPr>
              <a:t>done</a:t>
            </a:r>
            <a:endParaRPr lang="en-US" sz="1867" spc="-7" dirty="0">
              <a:latin typeface="+mn-lt"/>
              <a:cs typeface="Verdana"/>
            </a:endParaRPr>
          </a:p>
          <a:p>
            <a:pPr marL="474121" indent="-457189">
              <a:spcBef>
                <a:spcPts val="1325"/>
              </a:spcBef>
              <a:buAutoNum type="arabicPeriod" startAt="2"/>
              <a:tabLst>
                <a:tab pos="473275" algn="l"/>
                <a:tab pos="474121" algn="l"/>
              </a:tabLst>
            </a:pPr>
            <a:r>
              <a:rPr sz="1867" spc="-13" dirty="0">
                <a:latin typeface="+mn-lt"/>
                <a:cs typeface="Verdana"/>
              </a:rPr>
              <a:t>PB-EO decision </a:t>
            </a:r>
            <a:r>
              <a:rPr sz="1867" dirty="0">
                <a:latin typeface="+mn-lt"/>
                <a:cs typeface="Verdana"/>
              </a:rPr>
              <a:t>for </a:t>
            </a:r>
            <a:r>
              <a:rPr sz="1867" spc="-7" dirty="0">
                <a:latin typeface="+mn-lt"/>
                <a:cs typeface="Verdana"/>
              </a:rPr>
              <a:t>implementation of </a:t>
            </a:r>
            <a:r>
              <a:rPr sz="1867" dirty="0">
                <a:latin typeface="+mn-lt"/>
                <a:cs typeface="Verdana"/>
              </a:rPr>
              <a:t>mission </a:t>
            </a:r>
            <a:r>
              <a:rPr sz="1867" spc="-7" dirty="0">
                <a:latin typeface="+mn-lt"/>
                <a:cs typeface="Verdana"/>
              </a:rPr>
              <a:t>concept(s): </a:t>
            </a:r>
            <a:r>
              <a:rPr lang="en-US" sz="1867" spc="-7" dirty="0">
                <a:latin typeface="+mn-lt"/>
                <a:cs typeface="Verdana"/>
              </a:rPr>
              <a:t>24-25 </a:t>
            </a:r>
            <a:r>
              <a:rPr lang="en-US" sz="1867" spc="-13" dirty="0">
                <a:latin typeface="+mn-lt"/>
                <a:cs typeface="Verdana"/>
              </a:rPr>
              <a:t>November</a:t>
            </a:r>
            <a:r>
              <a:rPr sz="1867" spc="-87" dirty="0">
                <a:latin typeface="+mn-lt"/>
                <a:cs typeface="Verdana"/>
              </a:rPr>
              <a:t> </a:t>
            </a:r>
            <a:r>
              <a:rPr sz="1867" spc="-7" dirty="0">
                <a:latin typeface="+mn-lt"/>
                <a:cs typeface="Verdana"/>
              </a:rPr>
              <a:t>2020</a:t>
            </a:r>
            <a:r>
              <a:rPr lang="en-GB" sz="1867" spc="-7" dirty="0">
                <a:latin typeface="+mn-lt"/>
                <a:cs typeface="Verdana"/>
              </a:rPr>
              <a:t> </a:t>
            </a:r>
            <a:r>
              <a:rPr lang="en-US" sz="1867" dirty="0">
                <a:latin typeface="+mn-lt"/>
                <a:cs typeface="Verdana"/>
              </a:rPr>
              <a:t>–</a:t>
            </a:r>
            <a:r>
              <a:rPr lang="en-US" sz="1867" spc="-167" dirty="0">
                <a:latin typeface="+mn-lt"/>
                <a:cs typeface="Verdana"/>
              </a:rPr>
              <a:t> </a:t>
            </a:r>
            <a:r>
              <a:rPr lang="en-US" sz="1867" b="1" spc="-7" dirty="0">
                <a:latin typeface="+mn-lt"/>
                <a:cs typeface="Verdana"/>
              </a:rPr>
              <a:t>done</a:t>
            </a:r>
          </a:p>
          <a:p>
            <a:pPr marL="474121" indent="-457189">
              <a:spcBef>
                <a:spcPts val="1325"/>
              </a:spcBef>
              <a:buAutoNum type="arabicPeriod" startAt="2"/>
              <a:tabLst>
                <a:tab pos="473275" algn="l"/>
                <a:tab pos="474121" algn="l"/>
              </a:tabLst>
            </a:pPr>
            <a:r>
              <a:rPr lang="en-GB" sz="1867" spc="-13" dirty="0">
                <a:latin typeface="+mn-lt"/>
              </a:rPr>
              <a:t>RFQ for implementation of selected mission concept(s): Q1 2021 </a:t>
            </a:r>
            <a:r>
              <a:rPr lang="en-US" sz="1867" dirty="0">
                <a:latin typeface="+mn-lt"/>
                <a:cs typeface="Verdana"/>
              </a:rPr>
              <a:t>–</a:t>
            </a:r>
            <a:r>
              <a:rPr lang="en-US" sz="1867" spc="-167" dirty="0">
                <a:latin typeface="+mn-lt"/>
                <a:cs typeface="Verdana"/>
              </a:rPr>
              <a:t> </a:t>
            </a:r>
            <a:r>
              <a:rPr lang="en-US" sz="1867" b="1" spc="-7" dirty="0">
                <a:latin typeface="+mn-lt"/>
                <a:cs typeface="Verdana"/>
              </a:rPr>
              <a:t>done</a:t>
            </a:r>
            <a:endParaRPr lang="en-GB" sz="1867" spc="-13" dirty="0">
              <a:latin typeface="+mn-lt"/>
            </a:endParaRPr>
          </a:p>
          <a:p>
            <a:pPr marL="474121" indent="-457189">
              <a:spcBef>
                <a:spcPts val="1325"/>
              </a:spcBef>
              <a:buAutoNum type="arabicPeriod" startAt="2"/>
              <a:tabLst>
                <a:tab pos="473275" algn="l"/>
                <a:tab pos="474121" algn="l"/>
              </a:tabLst>
            </a:pPr>
            <a:r>
              <a:rPr lang="en-GB" sz="1867" spc="-13" dirty="0">
                <a:latin typeface="+mn-lt"/>
              </a:rPr>
              <a:t>Kick-off of implementation phase of selected mission concept(s): Q4 2021 </a:t>
            </a:r>
            <a:r>
              <a:rPr lang="en-US" sz="1867" dirty="0">
                <a:latin typeface="+mn-lt"/>
                <a:cs typeface="Verdana"/>
              </a:rPr>
              <a:t>–</a:t>
            </a:r>
            <a:r>
              <a:rPr lang="en-US" sz="1867" spc="-167" dirty="0">
                <a:latin typeface="+mn-lt"/>
                <a:cs typeface="Verdana"/>
              </a:rPr>
              <a:t> </a:t>
            </a:r>
            <a:r>
              <a:rPr lang="en-US" sz="1867" b="1" spc="-7" dirty="0">
                <a:latin typeface="+mn-lt"/>
                <a:cs typeface="Verdana"/>
              </a:rPr>
              <a:t>done</a:t>
            </a:r>
            <a:endParaRPr lang="en-GB" sz="1867" spc="-13" dirty="0">
              <a:latin typeface="+mn-lt"/>
            </a:endParaRPr>
          </a:p>
        </p:txBody>
      </p:sp>
      <p:sp>
        <p:nvSpPr>
          <p:cNvPr id="3" name="TextBox 2">
            <a:extLst>
              <a:ext uri="{FF2B5EF4-FFF2-40B4-BE49-F238E27FC236}">
                <a16:creationId xmlns:a16="http://schemas.microsoft.com/office/drawing/2014/main" id="{20EC8A53-723A-42D0-834E-06D04FE53770}"/>
              </a:ext>
            </a:extLst>
          </p:cNvPr>
          <p:cNvSpPr txBox="1"/>
          <p:nvPr/>
        </p:nvSpPr>
        <p:spPr>
          <a:xfrm>
            <a:off x="449072" y="5134882"/>
            <a:ext cx="4945887" cy="1015663"/>
          </a:xfrm>
          <a:prstGeom prst="rect">
            <a:avLst/>
          </a:prstGeom>
          <a:noFill/>
        </p:spPr>
        <p:txBody>
          <a:bodyPr wrap="square" rtlCol="0">
            <a:spAutoFit/>
          </a:bodyPr>
          <a:lstStyle/>
          <a:p>
            <a:pPr marL="16932">
              <a:spcBef>
                <a:spcPts val="1325"/>
              </a:spcBef>
              <a:tabLst>
                <a:tab pos="473275" algn="l"/>
                <a:tab pos="474121" algn="l"/>
              </a:tabLst>
            </a:pPr>
            <a:r>
              <a:rPr lang="en-GB" sz="1200" b="1" dirty="0">
                <a:solidFill>
                  <a:srgbClr val="FF0000"/>
                </a:solidFill>
                <a:latin typeface="+mn-lt"/>
                <a:cs typeface="Verdana"/>
              </a:rPr>
              <a:t>Scout -1 </a:t>
            </a:r>
            <a:r>
              <a:rPr lang="en-GB" sz="1200" b="1" dirty="0" err="1">
                <a:solidFill>
                  <a:srgbClr val="FF0000"/>
                </a:solidFill>
                <a:latin typeface="+mn-lt"/>
                <a:cs typeface="Verdana"/>
              </a:rPr>
              <a:t>CubeMAP</a:t>
            </a:r>
            <a:r>
              <a:rPr lang="en-GB" sz="1200" b="1" dirty="0">
                <a:solidFill>
                  <a:srgbClr val="FF0000"/>
                </a:solidFill>
                <a:latin typeface="+mn-lt"/>
                <a:cs typeface="Verdana"/>
              </a:rPr>
              <a:t>: </a:t>
            </a:r>
          </a:p>
          <a:p>
            <a:pPr marL="188382" indent="-171450">
              <a:spcBef>
                <a:spcPts val="0"/>
              </a:spcBef>
              <a:buFont typeface="Arial" panose="020B0604020202020204" pitchFamily="34" charset="0"/>
              <a:buChar char="•"/>
              <a:tabLst>
                <a:tab pos="473275" algn="l"/>
                <a:tab pos="474121" algn="l"/>
              </a:tabLst>
            </a:pPr>
            <a:r>
              <a:rPr lang="en-GB" sz="1200" dirty="0">
                <a:latin typeface="+mn-lt"/>
              </a:rPr>
              <a:t>Kick-off took place on 26 November 2021</a:t>
            </a:r>
          </a:p>
          <a:p>
            <a:pPr marL="188382" indent="-171450">
              <a:spcBef>
                <a:spcPts val="0"/>
              </a:spcBef>
              <a:buFont typeface="Arial" panose="020B0604020202020204" pitchFamily="34" charset="0"/>
              <a:buChar char="•"/>
              <a:tabLst>
                <a:tab pos="473275" algn="l"/>
                <a:tab pos="474121" algn="l"/>
              </a:tabLst>
            </a:pPr>
            <a:r>
              <a:rPr lang="en-GB" sz="1200" dirty="0">
                <a:latin typeface="+mn-lt"/>
              </a:rPr>
              <a:t>KPGR#1 planned in June 2022</a:t>
            </a:r>
          </a:p>
          <a:p>
            <a:pPr marL="188382" indent="-171450">
              <a:spcBef>
                <a:spcPts val="0"/>
              </a:spcBef>
              <a:buFont typeface="Arial" panose="020B0604020202020204" pitchFamily="34" charset="0"/>
              <a:buChar char="•"/>
              <a:tabLst>
                <a:tab pos="473275" algn="l"/>
                <a:tab pos="474121" algn="l"/>
              </a:tabLst>
            </a:pPr>
            <a:r>
              <a:rPr lang="en-GB" sz="1200" dirty="0">
                <a:latin typeface="+mn-lt"/>
              </a:rPr>
              <a:t>Final Acceptance Review in September 2024</a:t>
            </a:r>
          </a:p>
          <a:p>
            <a:pPr marL="188382" indent="-171450">
              <a:spcBef>
                <a:spcPts val="0"/>
              </a:spcBef>
              <a:buFont typeface="Arial" panose="020B0604020202020204" pitchFamily="34" charset="0"/>
              <a:buChar char="•"/>
              <a:tabLst>
                <a:tab pos="473275" algn="l"/>
                <a:tab pos="474121" algn="l"/>
              </a:tabLst>
            </a:pPr>
            <a:r>
              <a:rPr lang="en-GB" sz="1200" dirty="0">
                <a:latin typeface="+mn-lt"/>
              </a:rPr>
              <a:t>Launch is planned 36 months after kick-off, in November 2024</a:t>
            </a:r>
          </a:p>
        </p:txBody>
      </p:sp>
      <p:sp>
        <p:nvSpPr>
          <p:cNvPr id="30" name="TextBox 29">
            <a:extLst>
              <a:ext uri="{FF2B5EF4-FFF2-40B4-BE49-F238E27FC236}">
                <a16:creationId xmlns:a16="http://schemas.microsoft.com/office/drawing/2014/main" id="{4AD10594-F319-413A-ACA7-3B58B9B98C48}"/>
              </a:ext>
            </a:extLst>
          </p:cNvPr>
          <p:cNvSpPr txBox="1"/>
          <p:nvPr/>
        </p:nvSpPr>
        <p:spPr>
          <a:xfrm>
            <a:off x="5419342" y="5132478"/>
            <a:ext cx="4945887" cy="1200329"/>
          </a:xfrm>
          <a:prstGeom prst="rect">
            <a:avLst/>
          </a:prstGeom>
          <a:noFill/>
        </p:spPr>
        <p:txBody>
          <a:bodyPr wrap="square" rtlCol="0">
            <a:spAutoFit/>
          </a:bodyPr>
          <a:lstStyle/>
          <a:p>
            <a:pPr marL="16932">
              <a:spcBef>
                <a:spcPts val="1325"/>
              </a:spcBef>
              <a:tabLst>
                <a:tab pos="473275" algn="l"/>
                <a:tab pos="474121" algn="l"/>
              </a:tabLst>
            </a:pPr>
            <a:r>
              <a:rPr lang="en-GB" sz="1200" b="1" dirty="0">
                <a:solidFill>
                  <a:srgbClr val="FF0000"/>
                </a:solidFill>
                <a:latin typeface="+mn-lt"/>
                <a:cs typeface="Verdana"/>
              </a:rPr>
              <a:t>Scout -2 </a:t>
            </a:r>
            <a:r>
              <a:rPr lang="en-GB" sz="1200" b="1" dirty="0" err="1">
                <a:solidFill>
                  <a:srgbClr val="FF0000"/>
                </a:solidFill>
                <a:latin typeface="+mn-lt"/>
                <a:cs typeface="Verdana"/>
              </a:rPr>
              <a:t>HydroGNSS</a:t>
            </a:r>
            <a:r>
              <a:rPr lang="en-GB" sz="1200" b="1" dirty="0">
                <a:solidFill>
                  <a:srgbClr val="FF0000"/>
                </a:solidFill>
                <a:latin typeface="+mn-lt"/>
                <a:cs typeface="Verdana"/>
              </a:rPr>
              <a:t>: </a:t>
            </a:r>
          </a:p>
          <a:p>
            <a:pPr marL="171450" indent="-171450">
              <a:buFont typeface="Arial" panose="020B0604020202020204" pitchFamily="34" charset="0"/>
              <a:buChar char="•"/>
            </a:pPr>
            <a:r>
              <a:rPr lang="en-GB" sz="1200" dirty="0">
                <a:latin typeface="+mn-lt"/>
              </a:rPr>
              <a:t>Kick-off took place on 8 October 2021 </a:t>
            </a:r>
          </a:p>
          <a:p>
            <a:pPr marL="171450" indent="-171450">
              <a:buFont typeface="Arial" panose="020B0604020202020204" pitchFamily="34" charset="0"/>
              <a:buChar char="•"/>
            </a:pPr>
            <a:r>
              <a:rPr lang="en-GB" sz="1200" dirty="0">
                <a:latin typeface="+mn-lt"/>
              </a:rPr>
              <a:t>SRR board was successfully held on 12 January 2022 </a:t>
            </a:r>
          </a:p>
          <a:p>
            <a:pPr marL="171450" indent="-171450">
              <a:buFont typeface="Arial" panose="020B0604020202020204" pitchFamily="34" charset="0"/>
              <a:buChar char="•"/>
            </a:pPr>
            <a:r>
              <a:rPr lang="en-GB" sz="1200" dirty="0">
                <a:latin typeface="+mn-lt"/>
              </a:rPr>
              <a:t>KPGR#1 was </a:t>
            </a:r>
            <a:r>
              <a:rPr lang="en-GB" sz="1200" dirty="0"/>
              <a:t>successfully </a:t>
            </a:r>
            <a:r>
              <a:rPr lang="en-GB" sz="1200" dirty="0">
                <a:latin typeface="+mn-lt"/>
              </a:rPr>
              <a:t>held on 20 January 2022 </a:t>
            </a:r>
          </a:p>
          <a:p>
            <a:pPr marL="171450" indent="-171450">
              <a:buFont typeface="Arial" panose="020B0604020202020204" pitchFamily="34" charset="0"/>
              <a:buChar char="•"/>
            </a:pPr>
            <a:r>
              <a:rPr lang="en-GB" sz="1200" dirty="0">
                <a:latin typeface="+mn-lt"/>
              </a:rPr>
              <a:t>Final Acceptance Review in August 2024 </a:t>
            </a:r>
          </a:p>
          <a:p>
            <a:pPr marL="171450" indent="-171450">
              <a:buFont typeface="Arial" panose="020B0604020202020204" pitchFamily="34" charset="0"/>
              <a:buChar char="•"/>
            </a:pPr>
            <a:r>
              <a:rPr lang="en-GB" sz="1200" dirty="0">
                <a:latin typeface="+mn-lt"/>
              </a:rPr>
              <a:t>Launch is planned 36 months after from kick-off, in October 2024 </a:t>
            </a:r>
          </a:p>
        </p:txBody>
      </p:sp>
    </p:spTree>
    <p:extLst>
      <p:ext uri="{BB962C8B-B14F-4D97-AF65-F5344CB8AC3E}">
        <p14:creationId xmlns:p14="http://schemas.microsoft.com/office/powerpoint/2010/main" val="649667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82" y="198867"/>
            <a:ext cx="9566461" cy="574516"/>
          </a:xfrm>
        </p:spPr>
        <p:txBody>
          <a:bodyPr/>
          <a:lstStyle/>
          <a:p>
            <a:r>
              <a:rPr lang="en-US" dirty="0"/>
              <a:t>First Call - Scout Mission: Selection Criteria</a:t>
            </a:r>
          </a:p>
        </p:txBody>
      </p:sp>
      <p:sp>
        <p:nvSpPr>
          <p:cNvPr id="3" name="Content Placeholder 2"/>
          <p:cNvSpPr>
            <a:spLocks noGrp="1"/>
          </p:cNvSpPr>
          <p:nvPr>
            <p:ph idx="1"/>
          </p:nvPr>
        </p:nvSpPr>
        <p:spPr>
          <a:xfrm>
            <a:off x="230400" y="969600"/>
            <a:ext cx="11961600" cy="5097600"/>
          </a:xfrm>
        </p:spPr>
        <p:txBody>
          <a:bodyPr>
            <a:normAutofit fontScale="92500"/>
          </a:bodyPr>
          <a:lstStyle/>
          <a:p>
            <a:pPr>
              <a:buFont typeface="+mj-lt"/>
              <a:buAutoNum type="arabicPeriod"/>
            </a:pPr>
            <a:r>
              <a:rPr lang="en-GB" b="1" dirty="0"/>
              <a:t>Relevance to EO Scientific Priorities </a:t>
            </a:r>
            <a:r>
              <a:rPr lang="en-GB" sz="1867" dirty="0"/>
              <a:t>– the scientific goals and mission objectives should be framed in reference to one or more of the scientific challenges identified in the Earth Observation Science Strategy for ESA (ESA SP-1329/1+2, 2015).</a:t>
            </a:r>
          </a:p>
          <a:p>
            <a:pPr>
              <a:buFont typeface="+mj-lt"/>
              <a:buAutoNum type="arabicPeriod"/>
            </a:pPr>
            <a:r>
              <a:rPr lang="en-GB" b="1" dirty="0"/>
              <a:t>Scientific maturity</a:t>
            </a:r>
            <a:r>
              <a:rPr lang="en-GB" dirty="0"/>
              <a:t> </a:t>
            </a:r>
            <a:r>
              <a:rPr lang="en-GB" sz="1867" dirty="0"/>
              <a:t>– in relation to the science objectives and applications a demonstrated EO observing technique shall be outlined for which the selection of the measurement technique(s) is justified based upon derived observational requirements (exhibiting Scientific Readiness Level (SRL) higher than or equal to 4) </a:t>
            </a:r>
          </a:p>
          <a:p>
            <a:pPr>
              <a:buFont typeface="+mj-lt"/>
              <a:buAutoNum type="arabicPeriod"/>
            </a:pPr>
            <a:r>
              <a:rPr lang="en-GB" b="1" dirty="0"/>
              <a:t>Uniqueness and complementarity</a:t>
            </a:r>
            <a:r>
              <a:rPr lang="en-GB" dirty="0"/>
              <a:t> </a:t>
            </a:r>
            <a:r>
              <a:rPr lang="en-GB" sz="1867" dirty="0"/>
              <a:t>– in relation to other means of addressing the scientific objectives, as well as the activities and plans of other organisations preparing similar space missions, to ensure that there is no overlap with other existing </a:t>
            </a:r>
            <a:r>
              <a:rPr lang="en-GB" sz="1867" dirty="0" err="1"/>
              <a:t>smallsat</a:t>
            </a:r>
            <a:r>
              <a:rPr lang="en-GB" sz="1867" dirty="0"/>
              <a:t> initiatives in Europe </a:t>
            </a:r>
          </a:p>
          <a:p>
            <a:pPr>
              <a:buFont typeface="+mj-lt"/>
              <a:buAutoNum type="arabicPeriod"/>
            </a:pPr>
            <a:r>
              <a:rPr lang="en-GB" b="1" dirty="0"/>
              <a:t>Technical Maturity</a:t>
            </a:r>
            <a:r>
              <a:rPr lang="en-GB" dirty="0"/>
              <a:t> </a:t>
            </a:r>
            <a:r>
              <a:rPr lang="en-GB" sz="1867" dirty="0"/>
              <a:t>– demonstration of Technology Readiness Level (TRL) higher than or equal to 4 for all satellite(s)/instrument(s) critical technologies </a:t>
            </a:r>
            <a:endParaRPr lang="en-GB" dirty="0"/>
          </a:p>
          <a:p>
            <a:pPr>
              <a:buFont typeface="+mj-lt"/>
              <a:buAutoNum type="arabicPeriod"/>
            </a:pPr>
            <a:r>
              <a:rPr lang="en-GB" b="1" dirty="0"/>
              <a:t>Industrial Cost</a:t>
            </a:r>
            <a:r>
              <a:rPr lang="en-GB" dirty="0"/>
              <a:t> </a:t>
            </a:r>
            <a:r>
              <a:rPr lang="en-GB" sz="1867" dirty="0"/>
              <a:t>– Industrial cost ceiling of 30 M€ at 2019 </a:t>
            </a:r>
            <a:r>
              <a:rPr lang="en-GB" sz="1867" dirty="0" err="1"/>
              <a:t>e.c.</a:t>
            </a:r>
            <a:r>
              <a:rPr lang="en-GB" sz="1867" dirty="0"/>
              <a:t>, including space segment development, adaptation of existing ground segment or ad hoc ground segment development, launch services and in-orbit commissioning </a:t>
            </a:r>
          </a:p>
          <a:p>
            <a:pPr>
              <a:buFont typeface="+mj-lt"/>
              <a:buAutoNum type="arabicPeriod"/>
            </a:pPr>
            <a:r>
              <a:rPr lang="en-GB" b="1" dirty="0"/>
              <a:t>Timeliness</a:t>
            </a:r>
            <a:r>
              <a:rPr lang="en-GB" dirty="0"/>
              <a:t> </a:t>
            </a:r>
            <a:r>
              <a:rPr lang="en-GB" sz="1867" dirty="0"/>
              <a:t>– development schedule not exceeding 3 years from kick-off of mission implementation up to launch and timeliness with respect to user needs. </a:t>
            </a:r>
          </a:p>
        </p:txBody>
      </p:sp>
    </p:spTree>
    <p:extLst>
      <p:ext uri="{BB962C8B-B14F-4D97-AF65-F5344CB8AC3E}">
        <p14:creationId xmlns:p14="http://schemas.microsoft.com/office/powerpoint/2010/main" val="3944211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 28"/>
          <p:cNvSpPr txBox="1">
            <a:spLocks noGrp="1"/>
          </p:cNvSpPr>
          <p:nvPr>
            <p:ph type="title"/>
          </p:nvPr>
        </p:nvSpPr>
        <p:spPr>
          <a:xfrm>
            <a:off x="295768" y="257744"/>
            <a:ext cx="4271433" cy="451342"/>
          </a:xfrm>
          <a:prstGeom prst="rect">
            <a:avLst/>
          </a:prstGeom>
        </p:spPr>
        <p:txBody>
          <a:bodyPr vert="horz" wrap="square" lIns="0" tIns="0" rIns="0" bIns="0" rtlCol="0" anchor="ctr" anchorCtr="0">
            <a:spAutoFit/>
          </a:bodyPr>
          <a:lstStyle/>
          <a:p>
            <a:pPr marL="16933"/>
            <a:r>
              <a:rPr sz="2933" b="0" spc="-13" dirty="0">
                <a:solidFill>
                  <a:srgbClr val="0070C0"/>
                </a:solidFill>
                <a:latin typeface="Verdana"/>
                <a:cs typeface="Verdana"/>
              </a:rPr>
              <a:t>Scout </a:t>
            </a:r>
            <a:r>
              <a:rPr sz="2933" b="0" spc="-7" dirty="0">
                <a:solidFill>
                  <a:srgbClr val="0070C0"/>
                </a:solidFill>
                <a:latin typeface="Verdana"/>
                <a:cs typeface="Verdana"/>
              </a:rPr>
              <a:t>missions</a:t>
            </a:r>
            <a:endParaRPr sz="2933" dirty="0">
              <a:latin typeface="Verdana"/>
              <a:cs typeface="Verdana"/>
            </a:endParaRPr>
          </a:p>
        </p:txBody>
      </p:sp>
      <p:sp>
        <p:nvSpPr>
          <p:cNvPr id="29" name="object 29"/>
          <p:cNvSpPr txBox="1"/>
          <p:nvPr/>
        </p:nvSpPr>
        <p:spPr>
          <a:xfrm>
            <a:off x="335385" y="879422"/>
            <a:ext cx="11262646" cy="5413085"/>
          </a:xfrm>
          <a:prstGeom prst="rect">
            <a:avLst/>
          </a:prstGeom>
        </p:spPr>
        <p:txBody>
          <a:bodyPr vert="horz" wrap="square" lIns="0" tIns="0" rIns="0" bIns="0" rtlCol="0">
            <a:spAutoFit/>
          </a:bodyPr>
          <a:lstStyle/>
          <a:p>
            <a:pPr marL="398770" marR="750128" indent="-381837">
              <a:lnSpc>
                <a:spcPct val="118900"/>
              </a:lnSpc>
              <a:buClr>
                <a:srgbClr val="0098DB"/>
              </a:buClr>
              <a:buFont typeface="Wingdings"/>
              <a:buChar char=""/>
              <a:tabLst>
                <a:tab pos="398770" algn="l"/>
                <a:tab pos="399617" algn="l"/>
              </a:tabLst>
            </a:pPr>
            <a:r>
              <a:rPr lang="en-GB" sz="1867" dirty="0">
                <a:solidFill>
                  <a:srgbClr val="4D4F53"/>
                </a:solidFill>
                <a:latin typeface="Verdana"/>
                <a:cs typeface="Verdana"/>
              </a:rPr>
              <a:t>Following </a:t>
            </a:r>
            <a:r>
              <a:rPr lang="en-GB" sz="1867" spc="-7" dirty="0">
                <a:solidFill>
                  <a:srgbClr val="4D4F53"/>
                </a:solidFill>
                <a:latin typeface="Verdana"/>
                <a:cs typeface="Verdana"/>
              </a:rPr>
              <a:t>the </a:t>
            </a:r>
            <a:r>
              <a:rPr lang="en-GB" sz="1867" dirty="0">
                <a:solidFill>
                  <a:srgbClr val="4D4F53"/>
                </a:solidFill>
                <a:latin typeface="Verdana"/>
                <a:cs typeface="Verdana"/>
              </a:rPr>
              <a:t>evaluation of </a:t>
            </a:r>
            <a:r>
              <a:rPr lang="en-GB" sz="1867" spc="-7" dirty="0">
                <a:solidFill>
                  <a:srgbClr val="4D4F53"/>
                </a:solidFill>
                <a:latin typeface="Verdana"/>
                <a:cs typeface="Verdana"/>
              </a:rPr>
              <a:t>the </a:t>
            </a:r>
            <a:r>
              <a:rPr lang="en-GB" sz="1867" dirty="0">
                <a:solidFill>
                  <a:srgbClr val="4D4F53"/>
                </a:solidFill>
                <a:latin typeface="Verdana"/>
                <a:cs typeface="Verdana"/>
              </a:rPr>
              <a:t>17 proposals received </a:t>
            </a:r>
            <a:r>
              <a:rPr lang="en-GB" sz="1867" spc="7" dirty="0">
                <a:solidFill>
                  <a:srgbClr val="4D4F53"/>
                </a:solidFill>
                <a:latin typeface="Verdana"/>
                <a:cs typeface="Verdana"/>
              </a:rPr>
              <a:t>in </a:t>
            </a:r>
            <a:r>
              <a:rPr lang="en-GB" sz="1867" dirty="0">
                <a:solidFill>
                  <a:srgbClr val="4D4F53"/>
                </a:solidFill>
                <a:latin typeface="Verdana"/>
                <a:cs typeface="Verdana"/>
              </a:rPr>
              <a:t>reply </a:t>
            </a:r>
            <a:r>
              <a:rPr lang="en-GB" sz="1867" spc="-7" dirty="0">
                <a:solidFill>
                  <a:srgbClr val="4D4F53"/>
                </a:solidFill>
                <a:latin typeface="Verdana"/>
                <a:cs typeface="Verdana"/>
              </a:rPr>
              <a:t>to </a:t>
            </a:r>
            <a:r>
              <a:rPr lang="en-GB" sz="1867" dirty="0">
                <a:solidFill>
                  <a:srgbClr val="4D4F53"/>
                </a:solidFill>
                <a:latin typeface="Verdana"/>
                <a:cs typeface="Verdana"/>
              </a:rPr>
              <a:t>ESA </a:t>
            </a:r>
            <a:r>
              <a:rPr lang="en-GB" sz="1867" spc="-7" dirty="0">
                <a:solidFill>
                  <a:srgbClr val="4D4F53"/>
                </a:solidFill>
                <a:latin typeface="Verdana"/>
                <a:cs typeface="Verdana"/>
              </a:rPr>
              <a:t>ITT in August 2019, </a:t>
            </a:r>
            <a:r>
              <a:rPr lang="en-GB" sz="1867" dirty="0">
                <a:solidFill>
                  <a:srgbClr val="4D4F53"/>
                </a:solidFill>
                <a:latin typeface="Verdana"/>
                <a:cs typeface="Verdana"/>
              </a:rPr>
              <a:t>4</a:t>
            </a:r>
            <a:r>
              <a:rPr lang="en-GB" sz="1867" spc="-193" dirty="0">
                <a:solidFill>
                  <a:srgbClr val="4D4F53"/>
                </a:solidFill>
                <a:latin typeface="Verdana"/>
                <a:cs typeface="Verdana"/>
              </a:rPr>
              <a:t> Scout </a:t>
            </a:r>
            <a:r>
              <a:rPr lang="en-GB" sz="1867" dirty="0">
                <a:solidFill>
                  <a:srgbClr val="4D4F53"/>
                </a:solidFill>
                <a:latin typeface="Verdana"/>
                <a:cs typeface="Verdana"/>
              </a:rPr>
              <a:t>mission concepts </a:t>
            </a:r>
            <a:r>
              <a:rPr lang="en-GB" sz="1867" spc="-7" dirty="0">
                <a:solidFill>
                  <a:srgbClr val="4D4F53"/>
                </a:solidFill>
                <a:latin typeface="Verdana"/>
                <a:cs typeface="Verdana"/>
              </a:rPr>
              <a:t>have </a:t>
            </a:r>
            <a:r>
              <a:rPr lang="en-GB" sz="1867" dirty="0">
                <a:solidFill>
                  <a:srgbClr val="4D4F53"/>
                </a:solidFill>
                <a:latin typeface="Verdana"/>
                <a:cs typeface="Verdana"/>
              </a:rPr>
              <a:t>been selected </a:t>
            </a:r>
            <a:r>
              <a:rPr lang="en-GB" sz="1867" spc="-7" dirty="0">
                <a:solidFill>
                  <a:srgbClr val="4D4F53"/>
                </a:solidFill>
                <a:latin typeface="Verdana"/>
                <a:cs typeface="Verdana"/>
              </a:rPr>
              <a:t>to </a:t>
            </a:r>
            <a:r>
              <a:rPr lang="en-GB" sz="1867" dirty="0">
                <a:solidFill>
                  <a:srgbClr val="4D4F53"/>
                </a:solidFill>
                <a:latin typeface="Verdana"/>
                <a:cs typeface="Verdana"/>
              </a:rPr>
              <a:t>proceed </a:t>
            </a:r>
            <a:r>
              <a:rPr lang="en-GB" sz="1867" spc="-7" dirty="0">
                <a:solidFill>
                  <a:srgbClr val="4D4F53"/>
                </a:solidFill>
                <a:latin typeface="Verdana"/>
                <a:cs typeface="Verdana"/>
              </a:rPr>
              <a:t>to </a:t>
            </a:r>
            <a:r>
              <a:rPr lang="en-GB" sz="1867" dirty="0">
                <a:solidFill>
                  <a:srgbClr val="4D4F53"/>
                </a:solidFill>
                <a:latin typeface="Verdana"/>
                <a:cs typeface="Verdana"/>
              </a:rPr>
              <a:t>System Consolidation Studies </a:t>
            </a:r>
            <a:r>
              <a:rPr lang="en-GB" sz="1867" spc="-7" dirty="0">
                <a:solidFill>
                  <a:srgbClr val="4D4F53"/>
                </a:solidFill>
                <a:latin typeface="Verdana"/>
                <a:cs typeface="Verdana"/>
              </a:rPr>
              <a:t>(6 </a:t>
            </a:r>
            <a:r>
              <a:rPr lang="en-GB" sz="1867" dirty="0">
                <a:solidFill>
                  <a:srgbClr val="4D4F53"/>
                </a:solidFill>
                <a:latin typeface="Verdana"/>
                <a:cs typeface="Verdana"/>
              </a:rPr>
              <a:t>month planned duration, </a:t>
            </a:r>
            <a:r>
              <a:rPr lang="en-GB" sz="1867" spc="-7" dirty="0">
                <a:solidFill>
                  <a:srgbClr val="4D4F53"/>
                </a:solidFill>
                <a:latin typeface="Verdana"/>
                <a:cs typeface="Verdana"/>
              </a:rPr>
              <a:t>400 </a:t>
            </a:r>
            <a:r>
              <a:rPr lang="en-GB" sz="1867" dirty="0">
                <a:solidFill>
                  <a:srgbClr val="4D4F53"/>
                </a:solidFill>
                <a:latin typeface="Verdana"/>
                <a:cs typeface="Verdana"/>
              </a:rPr>
              <a:t>k€</a:t>
            </a:r>
            <a:r>
              <a:rPr lang="en-GB" sz="1867" spc="-160" dirty="0">
                <a:solidFill>
                  <a:srgbClr val="4D4F53"/>
                </a:solidFill>
                <a:latin typeface="Verdana"/>
                <a:cs typeface="Verdana"/>
              </a:rPr>
              <a:t> </a:t>
            </a:r>
            <a:r>
              <a:rPr lang="en-GB" sz="1867" dirty="0">
                <a:solidFill>
                  <a:srgbClr val="4D4F53"/>
                </a:solidFill>
                <a:latin typeface="Verdana"/>
                <a:cs typeface="Verdana"/>
              </a:rPr>
              <a:t>each)</a:t>
            </a:r>
            <a:endParaRPr lang="en-GB" sz="1867" dirty="0">
              <a:latin typeface="Verdana"/>
              <a:cs typeface="Verdana"/>
            </a:endParaRPr>
          </a:p>
          <a:p>
            <a:pPr marL="398770" marR="1334313" indent="-381837">
              <a:lnSpc>
                <a:spcPct val="118600"/>
              </a:lnSpc>
              <a:spcBef>
                <a:spcPts val="460"/>
              </a:spcBef>
              <a:buClr>
                <a:srgbClr val="0098DB"/>
              </a:buClr>
              <a:buFont typeface="Wingdings"/>
              <a:buChar char=""/>
              <a:tabLst>
                <a:tab pos="398770" algn="l"/>
                <a:tab pos="399617" algn="l"/>
              </a:tabLst>
            </a:pPr>
            <a:r>
              <a:rPr lang="en-GB" sz="1867" dirty="0">
                <a:solidFill>
                  <a:srgbClr val="4D4F53"/>
                </a:solidFill>
                <a:latin typeface="Verdana"/>
                <a:cs typeface="Verdana"/>
              </a:rPr>
              <a:t>4</a:t>
            </a:r>
            <a:r>
              <a:rPr lang="en-GB" sz="1867" spc="-313" dirty="0">
                <a:solidFill>
                  <a:srgbClr val="4D4F53"/>
                </a:solidFill>
                <a:latin typeface="Verdana"/>
                <a:cs typeface="Verdana"/>
              </a:rPr>
              <a:t> </a:t>
            </a:r>
            <a:r>
              <a:rPr lang="en-GB" sz="1867" dirty="0">
                <a:solidFill>
                  <a:srgbClr val="4D4F53"/>
                </a:solidFill>
                <a:latin typeface="Verdana"/>
                <a:cs typeface="Verdana"/>
              </a:rPr>
              <a:t>System Consolidation Studies were kicked-off in December 2019/January 2020 with </a:t>
            </a:r>
            <a:r>
              <a:rPr lang="en-GB" sz="1867" spc="-7" dirty="0">
                <a:solidFill>
                  <a:srgbClr val="4D4F53"/>
                </a:solidFill>
                <a:latin typeface="Verdana"/>
                <a:cs typeface="Verdana"/>
              </a:rPr>
              <a:t>the </a:t>
            </a:r>
            <a:r>
              <a:rPr lang="en-GB" sz="1867" dirty="0">
                <a:solidFill>
                  <a:srgbClr val="4D4F53"/>
                </a:solidFill>
                <a:latin typeface="Verdana"/>
                <a:cs typeface="Verdana"/>
              </a:rPr>
              <a:t>following</a:t>
            </a:r>
            <a:r>
              <a:rPr lang="en-GB" sz="1867" spc="-220" dirty="0">
                <a:solidFill>
                  <a:srgbClr val="4D4F53"/>
                </a:solidFill>
                <a:latin typeface="Verdana"/>
                <a:cs typeface="Verdana"/>
              </a:rPr>
              <a:t> </a:t>
            </a:r>
            <a:r>
              <a:rPr lang="en-GB" sz="1867" dirty="0">
                <a:solidFill>
                  <a:srgbClr val="4D4F53"/>
                </a:solidFill>
                <a:latin typeface="Verdana"/>
                <a:cs typeface="Verdana"/>
              </a:rPr>
              <a:t>consortia:</a:t>
            </a:r>
            <a:endParaRPr lang="en-GB" sz="1867" dirty="0">
              <a:latin typeface="Verdana"/>
              <a:cs typeface="Verdana"/>
            </a:endParaRPr>
          </a:p>
          <a:p>
            <a:pPr marL="591805" marR="617205" indent="-574872">
              <a:lnSpc>
                <a:spcPct val="118600"/>
              </a:lnSpc>
              <a:spcBef>
                <a:spcPts val="460"/>
              </a:spcBef>
              <a:buClr>
                <a:srgbClr val="0098DB"/>
              </a:buClr>
              <a:buFont typeface="Wingdings"/>
              <a:buChar char=""/>
              <a:tabLst>
                <a:tab pos="591805" algn="l"/>
                <a:tab pos="592652" algn="l"/>
              </a:tabLst>
            </a:pPr>
            <a:r>
              <a:rPr lang="en-GB" sz="1867" b="1" dirty="0">
                <a:solidFill>
                  <a:srgbClr val="4D4F53"/>
                </a:solidFill>
                <a:latin typeface="Verdana"/>
                <a:cs typeface="Verdana"/>
              </a:rPr>
              <a:t>CubeMAP </a:t>
            </a:r>
            <a:r>
              <a:rPr lang="en-GB" sz="1867" dirty="0">
                <a:solidFill>
                  <a:srgbClr val="4D4F53"/>
                </a:solidFill>
                <a:latin typeface="Verdana"/>
                <a:cs typeface="Verdana"/>
              </a:rPr>
              <a:t>(formerly ESP-MACCS for atmospheric processes </a:t>
            </a:r>
            <a:r>
              <a:rPr lang="en-GB" sz="1867" spc="7" dirty="0">
                <a:solidFill>
                  <a:srgbClr val="4D4F53"/>
                </a:solidFill>
                <a:latin typeface="Verdana"/>
                <a:cs typeface="Verdana"/>
              </a:rPr>
              <a:t>in </a:t>
            </a:r>
            <a:r>
              <a:rPr lang="en-GB" sz="1867" spc="-7" dirty="0">
                <a:solidFill>
                  <a:srgbClr val="4D4F53"/>
                </a:solidFill>
                <a:latin typeface="Verdana"/>
                <a:cs typeface="Verdana"/>
              </a:rPr>
              <a:t>the </a:t>
            </a:r>
            <a:r>
              <a:rPr lang="en-GB" sz="1867" dirty="0">
                <a:solidFill>
                  <a:srgbClr val="4D4F53"/>
                </a:solidFill>
                <a:latin typeface="Verdana"/>
                <a:cs typeface="Verdana"/>
              </a:rPr>
              <a:t>Upper Troposphere </a:t>
            </a:r>
            <a:r>
              <a:rPr lang="en-GB" sz="1867" spc="-7" dirty="0">
                <a:solidFill>
                  <a:srgbClr val="4D4F53"/>
                </a:solidFill>
                <a:latin typeface="Verdana"/>
                <a:cs typeface="Verdana"/>
              </a:rPr>
              <a:t>and</a:t>
            </a:r>
            <a:r>
              <a:rPr lang="en-GB" sz="1867" spc="-240" dirty="0">
                <a:solidFill>
                  <a:srgbClr val="4D4F53"/>
                </a:solidFill>
                <a:latin typeface="Verdana"/>
                <a:cs typeface="Verdana"/>
              </a:rPr>
              <a:t> </a:t>
            </a:r>
            <a:r>
              <a:rPr lang="en-GB" sz="1867" dirty="0">
                <a:solidFill>
                  <a:srgbClr val="4D4F53"/>
                </a:solidFill>
                <a:latin typeface="Verdana"/>
                <a:cs typeface="Verdana"/>
              </a:rPr>
              <a:t>Stratosphere):  </a:t>
            </a:r>
            <a:r>
              <a:rPr lang="en-GB" sz="1867" dirty="0" err="1">
                <a:solidFill>
                  <a:srgbClr val="4D4F53"/>
                </a:solidFill>
                <a:latin typeface="Verdana"/>
                <a:cs typeface="Verdana"/>
              </a:rPr>
              <a:t>GomSpace</a:t>
            </a:r>
            <a:r>
              <a:rPr lang="en-GB" sz="1867" dirty="0">
                <a:solidFill>
                  <a:srgbClr val="4D4F53"/>
                </a:solidFill>
                <a:latin typeface="Verdana"/>
                <a:cs typeface="Verdana"/>
              </a:rPr>
              <a:t> </a:t>
            </a:r>
            <a:r>
              <a:rPr lang="en-GB" sz="1867" spc="-7" dirty="0">
                <a:solidFill>
                  <a:srgbClr val="4D4F53"/>
                </a:solidFill>
                <a:latin typeface="Verdana"/>
                <a:cs typeface="Verdana"/>
              </a:rPr>
              <a:t>(DK) </a:t>
            </a:r>
            <a:r>
              <a:rPr lang="en-GB" sz="1867" dirty="0">
                <a:solidFill>
                  <a:srgbClr val="4D4F53"/>
                </a:solidFill>
                <a:latin typeface="Verdana"/>
                <a:cs typeface="Verdana"/>
              </a:rPr>
              <a:t>prime with </a:t>
            </a:r>
            <a:r>
              <a:rPr lang="en-GB" sz="1867" spc="-7" dirty="0">
                <a:solidFill>
                  <a:srgbClr val="4D4F53"/>
                </a:solidFill>
                <a:latin typeface="Verdana"/>
                <a:cs typeface="Verdana"/>
              </a:rPr>
              <a:t>RAL-SFTC (UK) as</a:t>
            </a:r>
            <a:r>
              <a:rPr lang="en-GB" sz="1867" spc="-107" dirty="0">
                <a:solidFill>
                  <a:srgbClr val="4D4F53"/>
                </a:solidFill>
                <a:latin typeface="Verdana"/>
                <a:cs typeface="Verdana"/>
              </a:rPr>
              <a:t> </a:t>
            </a:r>
            <a:r>
              <a:rPr lang="en-GB" sz="1867" dirty="0">
                <a:solidFill>
                  <a:srgbClr val="4D4F53"/>
                </a:solidFill>
                <a:latin typeface="Verdana"/>
                <a:cs typeface="Verdana"/>
              </a:rPr>
              <a:t>sub-contractor</a:t>
            </a:r>
            <a:endParaRPr lang="en-GB" sz="1867" dirty="0">
              <a:latin typeface="Verdana"/>
              <a:cs typeface="Verdana"/>
            </a:endParaRPr>
          </a:p>
          <a:p>
            <a:pPr marL="591805" marR="66885" indent="-574872">
              <a:lnSpc>
                <a:spcPct val="118900"/>
              </a:lnSpc>
              <a:spcBef>
                <a:spcPts val="453"/>
              </a:spcBef>
              <a:buClr>
                <a:srgbClr val="0098DB"/>
              </a:buClr>
              <a:buFont typeface="Wingdings"/>
              <a:buChar char=""/>
              <a:tabLst>
                <a:tab pos="591805" algn="l"/>
                <a:tab pos="592652" algn="l"/>
              </a:tabLst>
            </a:pPr>
            <a:r>
              <a:rPr lang="en-GB" sz="1867" b="1" spc="-7" dirty="0">
                <a:solidFill>
                  <a:srgbClr val="4D4F53"/>
                </a:solidFill>
                <a:latin typeface="Verdana"/>
                <a:cs typeface="Verdana"/>
              </a:rPr>
              <a:t>HydroGNSS </a:t>
            </a:r>
            <a:r>
              <a:rPr lang="en-GB" sz="1867" dirty="0">
                <a:solidFill>
                  <a:srgbClr val="4D4F53"/>
                </a:solidFill>
                <a:latin typeface="Verdana"/>
                <a:cs typeface="Verdana"/>
              </a:rPr>
              <a:t>(GNSS-R for hydrological cycle: soil moisture, </a:t>
            </a:r>
            <a:r>
              <a:rPr lang="en-GB" sz="1867" spc="-7" dirty="0">
                <a:solidFill>
                  <a:srgbClr val="4D4F53"/>
                </a:solidFill>
                <a:latin typeface="Verdana"/>
                <a:cs typeface="Verdana"/>
              </a:rPr>
              <a:t>freeze/thaw </a:t>
            </a:r>
            <a:r>
              <a:rPr lang="en-GB" sz="1867" spc="7" dirty="0">
                <a:solidFill>
                  <a:srgbClr val="4D4F53"/>
                </a:solidFill>
                <a:latin typeface="Verdana"/>
                <a:cs typeface="Verdana"/>
              </a:rPr>
              <a:t>in </a:t>
            </a:r>
            <a:r>
              <a:rPr lang="en-GB" sz="1867" dirty="0">
                <a:solidFill>
                  <a:srgbClr val="4D4F53"/>
                </a:solidFill>
                <a:latin typeface="Verdana"/>
                <a:cs typeface="Verdana"/>
              </a:rPr>
              <a:t>permafrost,  above-ground biomass </a:t>
            </a:r>
            <a:r>
              <a:rPr lang="en-GB" sz="1867" spc="-7" dirty="0">
                <a:solidFill>
                  <a:srgbClr val="4D4F53"/>
                </a:solidFill>
                <a:latin typeface="Verdana"/>
                <a:cs typeface="Verdana"/>
              </a:rPr>
              <a:t>and </a:t>
            </a:r>
            <a:r>
              <a:rPr lang="en-GB" sz="1867" dirty="0">
                <a:solidFill>
                  <a:srgbClr val="4D4F53"/>
                </a:solidFill>
                <a:latin typeface="Verdana"/>
                <a:cs typeface="Verdana"/>
              </a:rPr>
              <a:t>ocean wind speed): SSTL </a:t>
            </a:r>
            <a:r>
              <a:rPr lang="en-GB" sz="1867" spc="-7" dirty="0">
                <a:solidFill>
                  <a:srgbClr val="4D4F53"/>
                </a:solidFill>
                <a:latin typeface="Verdana"/>
                <a:cs typeface="Verdana"/>
              </a:rPr>
              <a:t>(UK) </a:t>
            </a:r>
            <a:r>
              <a:rPr lang="en-GB" sz="1867" dirty="0">
                <a:solidFill>
                  <a:srgbClr val="4D4F53"/>
                </a:solidFill>
                <a:latin typeface="Verdana"/>
                <a:cs typeface="Verdana"/>
              </a:rPr>
              <a:t>prime with NOC </a:t>
            </a:r>
            <a:r>
              <a:rPr lang="en-GB" sz="1867" spc="-7" dirty="0">
                <a:solidFill>
                  <a:srgbClr val="4D4F53"/>
                </a:solidFill>
                <a:latin typeface="Verdana"/>
                <a:cs typeface="Verdana"/>
              </a:rPr>
              <a:t>(UK), </a:t>
            </a:r>
            <a:r>
              <a:rPr lang="en-GB" sz="1867" dirty="0" err="1">
                <a:solidFill>
                  <a:srgbClr val="4D4F53"/>
                </a:solidFill>
                <a:latin typeface="Verdana"/>
                <a:cs typeface="Verdana"/>
              </a:rPr>
              <a:t>Univ</a:t>
            </a:r>
            <a:r>
              <a:rPr lang="en-GB" sz="1867" dirty="0">
                <a:solidFill>
                  <a:srgbClr val="4D4F53"/>
                </a:solidFill>
                <a:latin typeface="Verdana"/>
                <a:cs typeface="Verdana"/>
              </a:rPr>
              <a:t>  Nottingham </a:t>
            </a:r>
            <a:r>
              <a:rPr lang="en-GB" sz="1867" spc="-7" dirty="0">
                <a:solidFill>
                  <a:srgbClr val="4D4F53"/>
                </a:solidFill>
                <a:latin typeface="Verdana"/>
                <a:cs typeface="Verdana"/>
              </a:rPr>
              <a:t>(UK), </a:t>
            </a:r>
            <a:r>
              <a:rPr lang="en-GB" sz="1867" dirty="0" err="1">
                <a:solidFill>
                  <a:srgbClr val="4D4F53"/>
                </a:solidFill>
                <a:latin typeface="Verdana"/>
                <a:cs typeface="Verdana"/>
              </a:rPr>
              <a:t>Univ</a:t>
            </a:r>
            <a:r>
              <a:rPr lang="en-GB" sz="1867" dirty="0">
                <a:solidFill>
                  <a:srgbClr val="4D4F53"/>
                </a:solidFill>
                <a:latin typeface="Verdana"/>
                <a:cs typeface="Verdana"/>
              </a:rPr>
              <a:t> Sapienza </a:t>
            </a:r>
            <a:r>
              <a:rPr lang="en-GB" sz="1867" spc="-7" dirty="0">
                <a:solidFill>
                  <a:srgbClr val="4D4F53"/>
                </a:solidFill>
                <a:latin typeface="Verdana"/>
                <a:cs typeface="Verdana"/>
              </a:rPr>
              <a:t>(IT), </a:t>
            </a:r>
            <a:r>
              <a:rPr lang="en-GB" sz="1867" dirty="0">
                <a:solidFill>
                  <a:srgbClr val="4D4F53"/>
                </a:solidFill>
                <a:latin typeface="Verdana"/>
                <a:cs typeface="Verdana"/>
              </a:rPr>
              <a:t>IEEC (ES) </a:t>
            </a:r>
            <a:r>
              <a:rPr lang="en-GB" sz="1867" spc="-7" dirty="0">
                <a:solidFill>
                  <a:srgbClr val="4D4F53"/>
                </a:solidFill>
                <a:latin typeface="Verdana"/>
                <a:cs typeface="Verdana"/>
              </a:rPr>
              <a:t>and </a:t>
            </a:r>
            <a:r>
              <a:rPr lang="en-GB" sz="1867" dirty="0">
                <a:solidFill>
                  <a:srgbClr val="4D4F53"/>
                </a:solidFill>
                <a:latin typeface="Verdana"/>
                <a:cs typeface="Verdana"/>
              </a:rPr>
              <a:t>FMI </a:t>
            </a:r>
            <a:r>
              <a:rPr lang="en-GB" sz="1867" spc="-7" dirty="0">
                <a:solidFill>
                  <a:srgbClr val="4D4F53"/>
                </a:solidFill>
                <a:latin typeface="Verdana"/>
                <a:cs typeface="Verdana"/>
              </a:rPr>
              <a:t>(FI) </a:t>
            </a:r>
            <a:r>
              <a:rPr lang="en-GB" sz="1867" dirty="0">
                <a:solidFill>
                  <a:srgbClr val="4D4F53"/>
                </a:solidFill>
                <a:latin typeface="Verdana"/>
              </a:rPr>
              <a:t>as sub-contractors</a:t>
            </a:r>
          </a:p>
          <a:p>
            <a:pPr marL="591805" marR="44872" indent="-574872">
              <a:lnSpc>
                <a:spcPct val="118600"/>
              </a:lnSpc>
              <a:spcBef>
                <a:spcPts val="460"/>
              </a:spcBef>
              <a:buClr>
                <a:srgbClr val="0098DB"/>
              </a:buClr>
              <a:buFont typeface="Wingdings"/>
              <a:buChar char=""/>
              <a:tabLst>
                <a:tab pos="591805" algn="l"/>
                <a:tab pos="592652" algn="l"/>
              </a:tabLst>
            </a:pPr>
            <a:r>
              <a:rPr lang="en-GB" sz="1867" b="1" dirty="0" err="1">
                <a:solidFill>
                  <a:srgbClr val="4D4F53"/>
                </a:solidFill>
                <a:latin typeface="Verdana"/>
              </a:rPr>
              <a:t>NanoMagSat</a:t>
            </a:r>
            <a:r>
              <a:rPr lang="en-GB" sz="1867" dirty="0">
                <a:solidFill>
                  <a:srgbClr val="4D4F53"/>
                </a:solidFill>
                <a:latin typeface="Verdana"/>
              </a:rPr>
              <a:t> (monitoring of the Earth’s magnetic field and ionospheric environment):  Open Cosmos (UK) prime with CEA-LETI (FR), IPGP (FR) and </a:t>
            </a:r>
            <a:r>
              <a:rPr lang="en-GB" sz="1867" dirty="0" err="1">
                <a:solidFill>
                  <a:srgbClr val="4D4F53"/>
                </a:solidFill>
                <a:latin typeface="Verdana"/>
              </a:rPr>
              <a:t>Univ</a:t>
            </a:r>
            <a:r>
              <a:rPr lang="en-GB" sz="1867" dirty="0">
                <a:solidFill>
                  <a:srgbClr val="4D4F53"/>
                </a:solidFill>
                <a:latin typeface="Verdana"/>
              </a:rPr>
              <a:t> Oslo (NO) as sub-cos</a:t>
            </a:r>
          </a:p>
          <a:p>
            <a:pPr marL="591805" marR="66885" indent="-574872">
              <a:lnSpc>
                <a:spcPct val="118900"/>
              </a:lnSpc>
              <a:spcBef>
                <a:spcPts val="453"/>
              </a:spcBef>
              <a:buClr>
                <a:srgbClr val="0098DB"/>
              </a:buClr>
              <a:buFont typeface="Wingdings"/>
              <a:buChar char=""/>
              <a:tabLst>
                <a:tab pos="591805" algn="l"/>
                <a:tab pos="592652" algn="l"/>
              </a:tabLst>
            </a:pPr>
            <a:r>
              <a:rPr lang="en-GB" sz="1867" b="1" dirty="0">
                <a:solidFill>
                  <a:srgbClr val="4D4F53"/>
                </a:solidFill>
                <a:latin typeface="Verdana"/>
              </a:rPr>
              <a:t>TANGO</a:t>
            </a:r>
            <a:r>
              <a:rPr lang="en-GB" sz="1867" dirty="0">
                <a:solidFill>
                  <a:srgbClr val="4D4F53"/>
                </a:solidFill>
                <a:latin typeface="Verdana"/>
              </a:rPr>
              <a:t> (monitoring of moderate to strong emission sources of CH4 and CO2): ISIS (NL)  prime with TNO (NL), KNMI (NL), SRON (NL) and 3Dplus (FR) as sub-contractors</a:t>
            </a:r>
          </a:p>
        </p:txBody>
      </p:sp>
    </p:spTree>
    <p:extLst>
      <p:ext uri="{BB962C8B-B14F-4D97-AF65-F5344CB8AC3E}">
        <p14:creationId xmlns:p14="http://schemas.microsoft.com/office/powerpoint/2010/main" val="3827484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81" y="198867"/>
            <a:ext cx="10251211" cy="574516"/>
          </a:xfrm>
        </p:spPr>
        <p:txBody>
          <a:bodyPr/>
          <a:lstStyle/>
          <a:p>
            <a:r>
              <a:rPr lang="en-US" dirty="0"/>
              <a:t>ACEO’s role in the Scout mission selection process	</a:t>
            </a:r>
            <a:endParaRPr lang="en-GB" dirty="0"/>
          </a:p>
        </p:txBody>
      </p:sp>
      <p:sp>
        <p:nvSpPr>
          <p:cNvPr id="3" name="Content Placeholder 2"/>
          <p:cNvSpPr>
            <a:spLocks noGrp="1"/>
          </p:cNvSpPr>
          <p:nvPr>
            <p:ph idx="1"/>
          </p:nvPr>
        </p:nvSpPr>
        <p:spPr>
          <a:xfrm>
            <a:off x="228871" y="773384"/>
            <a:ext cx="11661755" cy="5296913"/>
          </a:xfrm>
        </p:spPr>
        <p:txBody>
          <a:bodyPr>
            <a:normAutofit/>
          </a:bodyPr>
          <a:lstStyle/>
          <a:p>
            <a:pPr marL="463539" indent="-463539">
              <a:buFont typeface="Arial" panose="020B0604020202020204" pitchFamily="34" charset="0"/>
              <a:buChar char="•"/>
            </a:pPr>
            <a:r>
              <a:rPr lang="en-US" sz="1867" dirty="0"/>
              <a:t>During 1</a:t>
            </a:r>
            <a:r>
              <a:rPr lang="en-US" sz="1867" baseline="30000" dirty="0"/>
              <a:t>st</a:t>
            </a:r>
            <a:r>
              <a:rPr lang="en-US" sz="1867" dirty="0"/>
              <a:t> day of ACEO meeting on </a:t>
            </a:r>
            <a:r>
              <a:rPr lang="en-US" sz="1867" b="1" dirty="0"/>
              <a:t>6 October 2020</a:t>
            </a:r>
            <a:r>
              <a:rPr lang="en-US" sz="1867" dirty="0"/>
              <a:t>, each consortium will make a presentation of their scientific dossier and </a:t>
            </a:r>
            <a:r>
              <a:rPr lang="en-US" sz="1867" b="1" dirty="0"/>
              <a:t>ACEO members will have the opportunity to ask questions </a:t>
            </a:r>
            <a:r>
              <a:rPr lang="en-US" sz="1867" dirty="0"/>
              <a:t>to the teams</a:t>
            </a:r>
          </a:p>
          <a:p>
            <a:pPr marL="463539" indent="-463539">
              <a:buFont typeface="Arial" panose="020B0604020202020204" pitchFamily="34" charset="0"/>
              <a:buChar char="•"/>
            </a:pPr>
            <a:r>
              <a:rPr lang="en-US" sz="1867" dirty="0"/>
              <a:t>During 2</a:t>
            </a:r>
            <a:r>
              <a:rPr lang="en-US" sz="1867" baseline="30000" dirty="0"/>
              <a:t>nd</a:t>
            </a:r>
            <a:r>
              <a:rPr lang="en-US" sz="1867" dirty="0"/>
              <a:t> day of ACEO meeting on </a:t>
            </a:r>
            <a:r>
              <a:rPr lang="en-US" sz="1867" b="1" dirty="0"/>
              <a:t>7 October 2020</a:t>
            </a:r>
            <a:r>
              <a:rPr lang="en-US" sz="1867" dirty="0"/>
              <a:t>, </a:t>
            </a:r>
            <a:r>
              <a:rPr lang="en-US" sz="1867" b="1" dirty="0"/>
              <a:t>ACEO members will assess the scientific value of each mission concept:</a:t>
            </a:r>
          </a:p>
          <a:p>
            <a:pPr marL="1260319" lvl="2" indent="-463539">
              <a:buFont typeface="System Font Regular"/>
              <a:buChar char="-"/>
            </a:pPr>
            <a:r>
              <a:rPr lang="en-US" sz="1867" dirty="0"/>
              <a:t> scientific and application merits of the proposed candidate concept</a:t>
            </a:r>
          </a:p>
          <a:p>
            <a:pPr marL="1260319" lvl="2" indent="-463539">
              <a:buFont typeface="System Font Regular"/>
              <a:buChar char="-"/>
            </a:pPr>
            <a:r>
              <a:rPr lang="en-US" sz="1867" dirty="0"/>
              <a:t> credibility of the proposed plan to achieve the scientific objectives</a:t>
            </a:r>
          </a:p>
          <a:p>
            <a:pPr marL="463539" indent="-463539">
              <a:buFont typeface="Arial" panose="020B0604020202020204" pitchFamily="34" charset="0"/>
              <a:buChar char="•"/>
            </a:pPr>
            <a:r>
              <a:rPr lang="en-US" sz="1867" b="1" dirty="0"/>
              <a:t>ACEO will need to prepare a 1-page statement (max) per candidate on the scientific value as well as the scientific roadmap (without ranking)</a:t>
            </a:r>
          </a:p>
          <a:p>
            <a:pPr marL="463539" indent="-463539">
              <a:buFont typeface="Arial" panose="020B0604020202020204" pitchFamily="34" charset="0"/>
              <a:buChar char="•"/>
            </a:pPr>
            <a:r>
              <a:rPr lang="en-US" sz="1867" dirty="0"/>
              <a:t>This is not a full evaluation process (e.g. Earth Explorers) but an assessment of the Scout’s science/application value</a:t>
            </a:r>
          </a:p>
          <a:p>
            <a:pPr marL="463539" indent="-463539">
              <a:buFont typeface="Arial" panose="020B0604020202020204" pitchFamily="34" charset="0"/>
              <a:buChar char="•"/>
            </a:pPr>
            <a:r>
              <a:rPr lang="en-US" sz="1867" dirty="0"/>
              <a:t>Taking into account ACEO assessment of science/application value and the technical &amp; programmatic assessment done by a panel of ESA experts, the ESA Executive will make a proposal for Scout mission implementation that will be submitted to PB-EO for decision on </a:t>
            </a:r>
            <a:r>
              <a:rPr lang="en-US" sz="1867" b="1" dirty="0"/>
              <a:t>24-25 November 2020</a:t>
            </a:r>
            <a:endParaRPr lang="en-GB" sz="1867" b="1" dirty="0"/>
          </a:p>
        </p:txBody>
      </p:sp>
    </p:spTree>
    <p:extLst>
      <p:ext uri="{BB962C8B-B14F-4D97-AF65-F5344CB8AC3E}">
        <p14:creationId xmlns:p14="http://schemas.microsoft.com/office/powerpoint/2010/main" val="2061209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0833635-C46F-4A37-90C6-FE5403B9EA3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D9A6485E-C571-42F5-9D20-54056592D541}"/>
              </a:ext>
            </a:extLst>
          </p:cNvPr>
          <p:cNvSpPr/>
          <p:nvPr/>
        </p:nvSpPr>
        <p:spPr>
          <a:xfrm>
            <a:off x="0" y="-2"/>
            <a:ext cx="12210137" cy="6858002"/>
          </a:xfrm>
          <a:prstGeom prst="rect">
            <a:avLst/>
          </a:prstGeom>
          <a:solidFill>
            <a:srgbClr val="001B3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ounded Rectangle 20">
            <a:extLst>
              <a:ext uri="{FF2B5EF4-FFF2-40B4-BE49-F238E27FC236}">
                <a16:creationId xmlns:a16="http://schemas.microsoft.com/office/drawing/2014/main" id="{8B8F84DB-80D3-4D00-9123-DF47FB9C6F1C}"/>
              </a:ext>
            </a:extLst>
          </p:cNvPr>
          <p:cNvSpPr/>
          <p:nvPr/>
        </p:nvSpPr>
        <p:spPr>
          <a:xfrm>
            <a:off x="194533" y="757569"/>
            <a:ext cx="11802933" cy="5679325"/>
          </a:xfrm>
          <a:prstGeom prst="roundRect">
            <a:avLst>
              <a:gd name="adj" fmla="val 3897"/>
            </a:avLst>
          </a:prstGeom>
          <a:gradFill flip="none" rotWithShape="1">
            <a:gsLst>
              <a:gs pos="10000">
                <a:srgbClr val="112B42">
                  <a:alpha val="50000"/>
                </a:srgbClr>
              </a:gs>
              <a:gs pos="86000">
                <a:srgbClr val="000000">
                  <a:alpha val="50000"/>
                </a:srgbClr>
              </a:gs>
            </a:gsLst>
            <a:lin ang="5400000" scaled="1"/>
            <a:tileRect/>
          </a:gradFill>
          <a:ln>
            <a:noFill/>
          </a:ln>
          <a:effectLst>
            <a:outerShdw blurRad="50800" dist="508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0" rtlCol="0" anchor="t" anchorCtr="0"/>
          <a:lstStyle/>
          <a:p>
            <a:pPr defTabSz="1219170" eaLnBrk="1" hangingPunct="1">
              <a:defRPr/>
            </a:pPr>
            <a:endParaRPr lang="en-GB" sz="3000" b="1">
              <a:solidFill>
                <a:srgbClr val="FFFECC"/>
              </a:solidFill>
              <a:effectLst>
                <a:outerShdw blurRad="50800" dist="38100" dir="2700000" algn="tl" rotWithShape="0">
                  <a:prstClr val="black">
                    <a:alpha val="40000"/>
                  </a:prstClr>
                </a:outerShdw>
              </a:effectLst>
              <a:latin typeface="Verdana"/>
            </a:endParaRPr>
          </a:p>
          <a:p>
            <a:pPr defTabSz="1219170" eaLnBrk="1" hangingPunct="1">
              <a:defRPr/>
            </a:pPr>
            <a:endParaRPr lang="en-GB" sz="3000" b="1">
              <a:solidFill>
                <a:srgbClr val="FFFECC"/>
              </a:solidFill>
              <a:effectLst>
                <a:outerShdw blurRad="50800" dist="38100" dir="2700000" algn="tl" rotWithShape="0">
                  <a:prstClr val="black">
                    <a:alpha val="40000"/>
                  </a:prstClr>
                </a:outerShdw>
              </a:effectLst>
              <a:latin typeface="Verdana"/>
            </a:endParaRPr>
          </a:p>
        </p:txBody>
      </p:sp>
      <p:grpSp>
        <p:nvGrpSpPr>
          <p:cNvPr id="16" name="Group 15">
            <a:extLst>
              <a:ext uri="{FF2B5EF4-FFF2-40B4-BE49-F238E27FC236}">
                <a16:creationId xmlns:a16="http://schemas.microsoft.com/office/drawing/2014/main" id="{45774A7B-030C-4A22-991F-382DCA970D32}"/>
              </a:ext>
            </a:extLst>
          </p:cNvPr>
          <p:cNvGrpSpPr>
            <a:grpSpLocks noChangeAspect="1"/>
          </p:cNvGrpSpPr>
          <p:nvPr/>
        </p:nvGrpSpPr>
        <p:grpSpPr>
          <a:xfrm>
            <a:off x="226688" y="6569736"/>
            <a:ext cx="8660215" cy="129618"/>
            <a:chOff x="1076500" y="4469696"/>
            <a:chExt cx="9628745" cy="144114"/>
          </a:xfrm>
        </p:grpSpPr>
        <p:pic>
          <p:nvPicPr>
            <p:cNvPr id="20" name="Picture 19" descr="de.png">
              <a:extLst>
                <a:ext uri="{FF2B5EF4-FFF2-40B4-BE49-F238E27FC236}">
                  <a16:creationId xmlns:a16="http://schemas.microsoft.com/office/drawing/2014/main" id="{292B9041-4296-4F82-8318-0C3F6899A47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6500" y="4469696"/>
              <a:ext cx="217977" cy="144114"/>
            </a:xfrm>
            <a:prstGeom prst="rect">
              <a:avLst/>
            </a:prstGeom>
            <a:ln>
              <a:noFill/>
            </a:ln>
          </p:spPr>
        </p:pic>
        <p:pic>
          <p:nvPicPr>
            <p:cNvPr id="21" name="Picture 20" descr="at.png">
              <a:extLst>
                <a:ext uri="{FF2B5EF4-FFF2-40B4-BE49-F238E27FC236}">
                  <a16:creationId xmlns:a16="http://schemas.microsoft.com/office/drawing/2014/main" id="{1DD2AEFC-CBBF-44D3-BFCF-674FF0B0671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47640" y="4469696"/>
              <a:ext cx="217977" cy="144114"/>
            </a:xfrm>
            <a:prstGeom prst="rect">
              <a:avLst/>
            </a:prstGeom>
            <a:ln>
              <a:noFill/>
            </a:ln>
          </p:spPr>
        </p:pic>
        <p:pic>
          <p:nvPicPr>
            <p:cNvPr id="22" name="Picture 21" descr="be.png">
              <a:extLst>
                <a:ext uri="{FF2B5EF4-FFF2-40B4-BE49-F238E27FC236}">
                  <a16:creationId xmlns:a16="http://schemas.microsoft.com/office/drawing/2014/main" id="{EE173177-A0B2-4E41-9835-2ED59968E9D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818780" y="4469696"/>
              <a:ext cx="217977" cy="144114"/>
            </a:xfrm>
            <a:prstGeom prst="rect">
              <a:avLst/>
            </a:prstGeom>
            <a:ln>
              <a:noFill/>
            </a:ln>
          </p:spPr>
        </p:pic>
        <p:pic>
          <p:nvPicPr>
            <p:cNvPr id="23" name="Picture 22" descr="dk.png">
              <a:extLst>
                <a:ext uri="{FF2B5EF4-FFF2-40B4-BE49-F238E27FC236}">
                  <a16:creationId xmlns:a16="http://schemas.microsoft.com/office/drawing/2014/main" id="{DF881893-26B3-4E95-ABF0-98481ED140C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189920" y="4469696"/>
              <a:ext cx="217977" cy="144114"/>
            </a:xfrm>
            <a:prstGeom prst="rect">
              <a:avLst/>
            </a:prstGeom>
            <a:ln>
              <a:noFill/>
            </a:ln>
          </p:spPr>
        </p:pic>
        <p:pic>
          <p:nvPicPr>
            <p:cNvPr id="24" name="Picture 23" descr="es.png">
              <a:extLst>
                <a:ext uri="{FF2B5EF4-FFF2-40B4-BE49-F238E27FC236}">
                  <a16:creationId xmlns:a16="http://schemas.microsoft.com/office/drawing/2014/main" id="{F8E8B7D5-3DD3-4057-8B40-2833FBCD04E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561060" y="4469696"/>
              <a:ext cx="217977" cy="144114"/>
            </a:xfrm>
            <a:prstGeom prst="rect">
              <a:avLst/>
            </a:prstGeom>
            <a:ln>
              <a:noFill/>
            </a:ln>
          </p:spPr>
        </p:pic>
        <p:pic>
          <p:nvPicPr>
            <p:cNvPr id="25" name="Picture 24" descr="ee.png">
              <a:extLst>
                <a:ext uri="{FF2B5EF4-FFF2-40B4-BE49-F238E27FC236}">
                  <a16:creationId xmlns:a16="http://schemas.microsoft.com/office/drawing/2014/main" id="{85180A66-0D2F-47CA-8406-D1918B3BA790}"/>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32200" y="4469696"/>
              <a:ext cx="217977" cy="144114"/>
            </a:xfrm>
            <a:prstGeom prst="rect">
              <a:avLst/>
            </a:prstGeom>
            <a:ln>
              <a:noFill/>
            </a:ln>
          </p:spPr>
        </p:pic>
        <p:pic>
          <p:nvPicPr>
            <p:cNvPr id="26" name="Picture 25" descr="fi.png">
              <a:extLst>
                <a:ext uri="{FF2B5EF4-FFF2-40B4-BE49-F238E27FC236}">
                  <a16:creationId xmlns:a16="http://schemas.microsoft.com/office/drawing/2014/main" id="{E678567C-4487-4CE3-9E19-B35D2E4AD0EA}"/>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303340" y="4469696"/>
              <a:ext cx="217977" cy="144114"/>
            </a:xfrm>
            <a:prstGeom prst="rect">
              <a:avLst/>
            </a:prstGeom>
            <a:ln>
              <a:noFill/>
            </a:ln>
          </p:spPr>
        </p:pic>
        <p:pic>
          <p:nvPicPr>
            <p:cNvPr id="27" name="Picture 26" descr="fr.png">
              <a:extLst>
                <a:ext uri="{FF2B5EF4-FFF2-40B4-BE49-F238E27FC236}">
                  <a16:creationId xmlns:a16="http://schemas.microsoft.com/office/drawing/2014/main" id="{7D184292-9475-48A4-B7D1-C5D53BC7D39C}"/>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674480" y="4469696"/>
              <a:ext cx="217977" cy="144114"/>
            </a:xfrm>
            <a:prstGeom prst="rect">
              <a:avLst/>
            </a:prstGeom>
            <a:ln>
              <a:noFill/>
            </a:ln>
          </p:spPr>
        </p:pic>
        <p:pic>
          <p:nvPicPr>
            <p:cNvPr id="28" name="Picture 27" descr="gr.png">
              <a:extLst>
                <a:ext uri="{FF2B5EF4-FFF2-40B4-BE49-F238E27FC236}">
                  <a16:creationId xmlns:a16="http://schemas.microsoft.com/office/drawing/2014/main" id="{C85743A2-F0F9-4B67-8F5A-7369789D565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4045620" y="4469696"/>
              <a:ext cx="217977" cy="144114"/>
            </a:xfrm>
            <a:prstGeom prst="rect">
              <a:avLst/>
            </a:prstGeom>
            <a:ln>
              <a:noFill/>
            </a:ln>
          </p:spPr>
        </p:pic>
        <p:pic>
          <p:nvPicPr>
            <p:cNvPr id="29" name="Picture 28" descr="hu.png">
              <a:extLst>
                <a:ext uri="{FF2B5EF4-FFF2-40B4-BE49-F238E27FC236}">
                  <a16:creationId xmlns:a16="http://schemas.microsoft.com/office/drawing/2014/main" id="{41A88C40-0FC5-45DD-BF77-AE264C9C2D69}"/>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416760" y="4469696"/>
              <a:ext cx="217977" cy="144114"/>
            </a:xfrm>
            <a:prstGeom prst="rect">
              <a:avLst/>
            </a:prstGeom>
            <a:ln>
              <a:noFill/>
            </a:ln>
          </p:spPr>
        </p:pic>
        <p:pic>
          <p:nvPicPr>
            <p:cNvPr id="30" name="Picture 29" descr="ie.png">
              <a:extLst>
                <a:ext uri="{FF2B5EF4-FFF2-40B4-BE49-F238E27FC236}">
                  <a16:creationId xmlns:a16="http://schemas.microsoft.com/office/drawing/2014/main" id="{A1888DB7-1451-4149-93B1-488599E57716}"/>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787900" y="4469696"/>
              <a:ext cx="217977" cy="144114"/>
            </a:xfrm>
            <a:prstGeom prst="rect">
              <a:avLst/>
            </a:prstGeom>
            <a:ln>
              <a:noFill/>
            </a:ln>
          </p:spPr>
        </p:pic>
        <p:pic>
          <p:nvPicPr>
            <p:cNvPr id="31" name="Picture 30" descr="it.png">
              <a:extLst>
                <a:ext uri="{FF2B5EF4-FFF2-40B4-BE49-F238E27FC236}">
                  <a16:creationId xmlns:a16="http://schemas.microsoft.com/office/drawing/2014/main" id="{5AFF935B-F601-40B6-B7EA-C8E5B1F45B15}"/>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5159040" y="4469696"/>
              <a:ext cx="217977" cy="144114"/>
            </a:xfrm>
            <a:prstGeom prst="rect">
              <a:avLst/>
            </a:prstGeom>
            <a:ln>
              <a:noFill/>
            </a:ln>
          </p:spPr>
        </p:pic>
        <p:pic>
          <p:nvPicPr>
            <p:cNvPr id="32" name="Picture 31" descr="lu.png">
              <a:extLst>
                <a:ext uri="{FF2B5EF4-FFF2-40B4-BE49-F238E27FC236}">
                  <a16:creationId xmlns:a16="http://schemas.microsoft.com/office/drawing/2014/main" id="{B5D12CCC-5D31-4859-8ACA-A90E49BB1CA9}"/>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530180" y="4469696"/>
              <a:ext cx="217977" cy="144114"/>
            </a:xfrm>
            <a:prstGeom prst="rect">
              <a:avLst/>
            </a:prstGeom>
            <a:ln>
              <a:noFill/>
            </a:ln>
          </p:spPr>
        </p:pic>
        <p:pic>
          <p:nvPicPr>
            <p:cNvPr id="33" name="Picture 32" descr="no.png">
              <a:extLst>
                <a:ext uri="{FF2B5EF4-FFF2-40B4-BE49-F238E27FC236}">
                  <a16:creationId xmlns:a16="http://schemas.microsoft.com/office/drawing/2014/main" id="{26F42C82-023F-4846-AAC5-8DD26DBE9ABA}"/>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901320" y="4469696"/>
              <a:ext cx="217977" cy="144114"/>
            </a:xfrm>
            <a:prstGeom prst="rect">
              <a:avLst/>
            </a:prstGeom>
            <a:ln>
              <a:noFill/>
            </a:ln>
          </p:spPr>
        </p:pic>
        <p:pic>
          <p:nvPicPr>
            <p:cNvPr id="34" name="Picture 33" descr="nl.png">
              <a:extLst>
                <a:ext uri="{FF2B5EF4-FFF2-40B4-BE49-F238E27FC236}">
                  <a16:creationId xmlns:a16="http://schemas.microsoft.com/office/drawing/2014/main" id="{820916BD-A0D8-49A3-A604-4605C0720EE5}"/>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6272460" y="4469696"/>
              <a:ext cx="217977" cy="144114"/>
            </a:xfrm>
            <a:prstGeom prst="rect">
              <a:avLst/>
            </a:prstGeom>
            <a:ln>
              <a:noFill/>
            </a:ln>
          </p:spPr>
        </p:pic>
        <p:pic>
          <p:nvPicPr>
            <p:cNvPr id="35" name="Picture 34" descr="pl.png">
              <a:extLst>
                <a:ext uri="{FF2B5EF4-FFF2-40B4-BE49-F238E27FC236}">
                  <a16:creationId xmlns:a16="http://schemas.microsoft.com/office/drawing/2014/main" id="{484B51B5-3F43-4A1A-9F4E-65FD2CD8817F}"/>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6643600" y="4469696"/>
              <a:ext cx="217977" cy="144114"/>
            </a:xfrm>
            <a:prstGeom prst="rect">
              <a:avLst/>
            </a:prstGeom>
            <a:ln>
              <a:noFill/>
            </a:ln>
          </p:spPr>
        </p:pic>
        <p:pic>
          <p:nvPicPr>
            <p:cNvPr id="36" name="Picture 35" descr="pt.png">
              <a:extLst>
                <a:ext uri="{FF2B5EF4-FFF2-40B4-BE49-F238E27FC236}">
                  <a16:creationId xmlns:a16="http://schemas.microsoft.com/office/drawing/2014/main" id="{4F9C5745-7F7A-4BB0-B29F-4F7835B3DDAF}"/>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7014740" y="4469696"/>
              <a:ext cx="217977" cy="144114"/>
            </a:xfrm>
            <a:prstGeom prst="rect">
              <a:avLst/>
            </a:prstGeom>
            <a:ln>
              <a:noFill/>
            </a:ln>
          </p:spPr>
        </p:pic>
        <p:pic>
          <p:nvPicPr>
            <p:cNvPr id="37" name="Picture 36" descr="cz.png">
              <a:extLst>
                <a:ext uri="{FF2B5EF4-FFF2-40B4-BE49-F238E27FC236}">
                  <a16:creationId xmlns:a16="http://schemas.microsoft.com/office/drawing/2014/main" id="{CC352891-3E6D-45A6-90B8-74DB46509A61}"/>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7385880" y="4469696"/>
              <a:ext cx="217977" cy="144114"/>
            </a:xfrm>
            <a:prstGeom prst="rect">
              <a:avLst/>
            </a:prstGeom>
            <a:ln>
              <a:noFill/>
            </a:ln>
          </p:spPr>
        </p:pic>
        <p:pic>
          <p:nvPicPr>
            <p:cNvPr id="38" name="Picture 37" descr="ro.png">
              <a:extLst>
                <a:ext uri="{FF2B5EF4-FFF2-40B4-BE49-F238E27FC236}">
                  <a16:creationId xmlns:a16="http://schemas.microsoft.com/office/drawing/2014/main" id="{D0688968-6399-4DDB-8ADB-3F94B529A304}"/>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757020" y="4469696"/>
              <a:ext cx="217977" cy="144114"/>
            </a:xfrm>
            <a:prstGeom prst="rect">
              <a:avLst/>
            </a:prstGeom>
            <a:ln>
              <a:noFill/>
            </a:ln>
          </p:spPr>
        </p:pic>
        <p:pic>
          <p:nvPicPr>
            <p:cNvPr id="39" name="Picture 38" descr="se.png">
              <a:extLst>
                <a:ext uri="{FF2B5EF4-FFF2-40B4-BE49-F238E27FC236}">
                  <a16:creationId xmlns:a16="http://schemas.microsoft.com/office/drawing/2014/main" id="{6D8646A5-13AF-4AB4-9684-49AAD10835A2}"/>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8499300" y="4469696"/>
              <a:ext cx="217977" cy="144114"/>
            </a:xfrm>
            <a:prstGeom prst="rect">
              <a:avLst/>
            </a:prstGeom>
            <a:ln>
              <a:noFill/>
            </a:ln>
          </p:spPr>
        </p:pic>
        <p:pic>
          <p:nvPicPr>
            <p:cNvPr id="40" name="Picture 39" descr="ch.png">
              <a:extLst>
                <a:ext uri="{FF2B5EF4-FFF2-40B4-BE49-F238E27FC236}">
                  <a16:creationId xmlns:a16="http://schemas.microsoft.com/office/drawing/2014/main" id="{4EA1F732-715C-431C-B212-39498CC8A8A8}"/>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870442" y="4469696"/>
              <a:ext cx="217977" cy="144114"/>
            </a:xfrm>
            <a:prstGeom prst="rect">
              <a:avLst/>
            </a:prstGeom>
            <a:ln>
              <a:noFill/>
            </a:ln>
          </p:spPr>
        </p:pic>
        <p:pic>
          <p:nvPicPr>
            <p:cNvPr id="41" name="Picture 40" descr="uk.png">
              <a:extLst>
                <a:ext uri="{FF2B5EF4-FFF2-40B4-BE49-F238E27FC236}">
                  <a16:creationId xmlns:a16="http://schemas.microsoft.com/office/drawing/2014/main" id="{8D4F7F06-C724-462F-8779-DB4BF93A184A}"/>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128160" y="4469696"/>
              <a:ext cx="217977" cy="144114"/>
            </a:xfrm>
            <a:prstGeom prst="rect">
              <a:avLst/>
            </a:prstGeom>
            <a:ln>
              <a:noFill/>
            </a:ln>
          </p:spPr>
        </p:pic>
        <p:pic>
          <p:nvPicPr>
            <p:cNvPr id="42" name="Picture 41">
              <a:extLst>
                <a:ext uri="{FF2B5EF4-FFF2-40B4-BE49-F238E27FC236}">
                  <a16:creationId xmlns:a16="http://schemas.microsoft.com/office/drawing/2014/main" id="{77936ED0-B5D7-4F0B-9235-326C91D897A2}"/>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9408598" y="4469696"/>
              <a:ext cx="216000" cy="144000"/>
            </a:xfrm>
            <a:prstGeom prst="rect">
              <a:avLst/>
            </a:prstGeom>
          </p:spPr>
        </p:pic>
        <p:pic>
          <p:nvPicPr>
            <p:cNvPr id="43" name="Picture 42">
              <a:extLst>
                <a:ext uri="{FF2B5EF4-FFF2-40B4-BE49-F238E27FC236}">
                  <a16:creationId xmlns:a16="http://schemas.microsoft.com/office/drawing/2014/main" id="{13B0D054-E1F3-495F-9DA7-9D36CA55F18C}"/>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768386" y="4469696"/>
              <a:ext cx="216000" cy="144000"/>
            </a:xfrm>
            <a:prstGeom prst="rect">
              <a:avLst/>
            </a:prstGeom>
          </p:spPr>
        </p:pic>
        <p:pic>
          <p:nvPicPr>
            <p:cNvPr id="44" name="Picture 43" descr="ca.png">
              <a:extLst>
                <a:ext uri="{FF2B5EF4-FFF2-40B4-BE49-F238E27FC236}">
                  <a16:creationId xmlns:a16="http://schemas.microsoft.com/office/drawing/2014/main" id="{40DE983E-6067-4CDA-89D7-213A9DED07DA}"/>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10489245" y="4469696"/>
              <a:ext cx="216000" cy="142807"/>
            </a:xfrm>
            <a:prstGeom prst="rect">
              <a:avLst/>
            </a:prstGeom>
            <a:ln>
              <a:noFill/>
            </a:ln>
          </p:spPr>
        </p:pic>
        <p:pic>
          <p:nvPicPr>
            <p:cNvPr id="45" name="Picture 44" descr="si.png">
              <a:extLst>
                <a:ext uri="{FF2B5EF4-FFF2-40B4-BE49-F238E27FC236}">
                  <a16:creationId xmlns:a16="http://schemas.microsoft.com/office/drawing/2014/main" id="{07D233E2-3B4C-4BBA-BAFB-B0E6AE6A79C3}"/>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0128174" y="4469696"/>
              <a:ext cx="217284" cy="143656"/>
            </a:xfrm>
            <a:prstGeom prst="rect">
              <a:avLst/>
            </a:prstGeom>
          </p:spPr>
        </p:pic>
      </p:grpSp>
      <p:pic>
        <p:nvPicPr>
          <p:cNvPr id="46" name="Picture 45">
            <a:extLst>
              <a:ext uri="{FF2B5EF4-FFF2-40B4-BE49-F238E27FC236}">
                <a16:creationId xmlns:a16="http://schemas.microsoft.com/office/drawing/2014/main" id="{9F98A8F3-D07D-40A6-A0D6-6B996B0CAADD}"/>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pic>
        <p:nvPicPr>
          <p:cNvPr id="47" name="Picture 46">
            <a:extLst>
              <a:ext uri="{FF2B5EF4-FFF2-40B4-BE49-F238E27FC236}">
                <a16:creationId xmlns:a16="http://schemas.microsoft.com/office/drawing/2014/main" id="{A086C72A-6B0B-43E4-ACC1-5909EC07B1DF}"/>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10343245" y="6585917"/>
            <a:ext cx="1636920" cy="105918"/>
          </a:xfrm>
          <a:prstGeom prst="rect">
            <a:avLst/>
          </a:prstGeom>
        </p:spPr>
      </p:pic>
      <p:sp>
        <p:nvSpPr>
          <p:cNvPr id="3" name="Titre 1">
            <a:extLst>
              <a:ext uri="{FF2B5EF4-FFF2-40B4-BE49-F238E27FC236}">
                <a16:creationId xmlns:a16="http://schemas.microsoft.com/office/drawing/2014/main" id="{3E155B53-C745-224F-88BE-A42AE74C02FD}"/>
              </a:ext>
            </a:extLst>
          </p:cNvPr>
          <p:cNvSpPr txBox="1">
            <a:spLocks/>
          </p:cNvSpPr>
          <p:nvPr/>
        </p:nvSpPr>
        <p:spPr>
          <a:xfrm>
            <a:off x="252000" y="180000"/>
            <a:ext cx="10944573" cy="574675"/>
          </a:xfrm>
          <a:prstGeom prst="rect">
            <a:avLst/>
          </a:prstGeom>
        </p:spPr>
        <p:txBody>
          <a:bodyPr vert="horz" lIns="0" tIns="45720" rIns="0" bIns="45720" rtlCol="0" anchor="ctr">
            <a:noAutofit/>
          </a:bodyPr>
          <a:lstStyle>
            <a:lvl1pPr algn="l" rtl="0" eaLnBrk="0" fontAlgn="base" hangingPunct="0">
              <a:spcBef>
                <a:spcPct val="0"/>
              </a:spcBef>
              <a:spcAft>
                <a:spcPct val="0"/>
              </a:spcAft>
              <a:defRPr sz="3000" b="1" i="0">
                <a:solidFill>
                  <a:srgbClr val="335E6F"/>
                </a:solidFill>
                <a:latin typeface="+mj-lt"/>
                <a:ea typeface="MS PGothic" pitchFamily="34" charset="-128"/>
                <a:cs typeface="Arial" charset="0"/>
              </a:defRPr>
            </a:lvl1pPr>
            <a:lvl2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2pPr>
            <a:lvl3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3pPr>
            <a:lvl4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4pPr>
            <a:lvl5pPr algn="l" rtl="0" eaLnBrk="0" fontAlgn="base" hangingPunct="0">
              <a:spcBef>
                <a:spcPct val="0"/>
              </a:spcBef>
              <a:spcAft>
                <a:spcPct val="0"/>
              </a:spcAft>
              <a:defRPr sz="2200">
                <a:solidFill>
                  <a:srgbClr val="0070C0"/>
                </a:solidFill>
                <a:latin typeface="Arial" charset="0"/>
                <a:ea typeface="MS PGothic" pitchFamily="34" charset="-128"/>
                <a:cs typeface="Arial"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r>
              <a:rPr lang="en-GB" sz="3200" kern="0" dirty="0">
                <a:solidFill>
                  <a:schemeClr val="bg1"/>
                </a:solidFill>
                <a:latin typeface="Arial" panose="020B0604020202020204" pitchFamily="34" charset="0"/>
                <a:cs typeface="Arial" panose="020B0604020202020204" pitchFamily="34" charset="0"/>
              </a:rPr>
              <a:t>Scout missions concept</a:t>
            </a:r>
          </a:p>
        </p:txBody>
      </p:sp>
      <p:grpSp>
        <p:nvGrpSpPr>
          <p:cNvPr id="5" name="Group 4">
            <a:extLst>
              <a:ext uri="{FF2B5EF4-FFF2-40B4-BE49-F238E27FC236}">
                <a16:creationId xmlns:a16="http://schemas.microsoft.com/office/drawing/2014/main" id="{DE8CF688-A8F0-46B0-A866-7FDE0FC1C227}"/>
              </a:ext>
            </a:extLst>
          </p:cNvPr>
          <p:cNvGrpSpPr/>
          <p:nvPr/>
        </p:nvGrpSpPr>
        <p:grpSpPr>
          <a:xfrm>
            <a:off x="444933" y="1297399"/>
            <a:ext cx="4129994" cy="2488699"/>
            <a:chOff x="607535" y="1805570"/>
            <a:chExt cx="5648597" cy="3550201"/>
          </a:xfrm>
        </p:grpSpPr>
        <p:pic>
          <p:nvPicPr>
            <p:cNvPr id="9" name="Picture 2" descr="ESP-MACCS"/>
            <p:cNvPicPr>
              <a:picLocks noChangeArrowheads="1"/>
            </p:cNvPicPr>
            <p:nvPr/>
          </p:nvPicPr>
          <p:blipFill rotWithShape="1">
            <a:blip r:embed="rId32" cstate="screen">
              <a:extLst>
                <a:ext uri="{28A0092B-C50C-407E-A947-70E740481C1C}">
                  <a14:useLocalDpi xmlns:a14="http://schemas.microsoft.com/office/drawing/2010/main"/>
                </a:ext>
              </a:extLst>
            </a:blip>
            <a:srcRect l="-1" t="-1"/>
            <a:stretch/>
          </p:blipFill>
          <p:spPr bwMode="auto">
            <a:xfrm>
              <a:off x="607535" y="1901877"/>
              <a:ext cx="5648597" cy="3453894"/>
            </a:xfrm>
            <a:prstGeom prst="roundRect">
              <a:avLst>
                <a:gd name="adj" fmla="val 8594"/>
              </a:avLst>
            </a:prstGeom>
            <a:solidFill>
              <a:srgbClr val="001B37"/>
            </a:solidFill>
            <a:ln>
              <a:noFill/>
            </a:ln>
            <a:effectLst>
              <a:reflection blurRad="12700" stA="38000" endPos="28000" dist="5000" dir="5400000" sy="-100000" algn="bl" rotWithShape="0"/>
            </a:effectLst>
          </p:spPr>
        </p:pic>
        <p:sp>
          <p:nvSpPr>
            <p:cNvPr id="4" name="Title 3"/>
            <p:cNvSpPr txBox="1">
              <a:spLocks/>
            </p:cNvSpPr>
            <p:nvPr/>
          </p:nvSpPr>
          <p:spPr>
            <a:xfrm>
              <a:off x="607535" y="1805570"/>
              <a:ext cx="5312913" cy="965914"/>
            </a:xfrm>
            <a:prstGeom prst="rect">
              <a:avLst/>
            </a:prstGeom>
            <a:noFill/>
            <a:ln>
              <a:noFill/>
            </a:ln>
          </p:spPr>
          <p:txBody>
            <a:bodyPr vert="horz" wrap="square" lIns="121920" tIns="60960" rIns="121920" bIns="6096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algn="ctr"/>
              <a:r>
                <a:rPr lang="en-GB" sz="2400" b="1" kern="0" dirty="0">
                  <a:solidFill>
                    <a:schemeClr val="bg1"/>
                  </a:solidFill>
                  <a:effectLst>
                    <a:outerShdw blurRad="38100" dist="38100" dir="2700000" algn="tl">
                      <a:srgbClr val="000000">
                        <a:alpha val="43137"/>
                      </a:srgbClr>
                    </a:outerShdw>
                  </a:effectLst>
                  <a:latin typeface="+mj-lt"/>
                  <a:cs typeface="Arial" panose="020B0604020202020204" pitchFamily="34" charset="0"/>
                </a:rPr>
                <a:t>Scout-1 – CubeMAP </a:t>
              </a:r>
              <a:br>
                <a:rPr lang="en-GB" sz="2400" b="1" kern="0" dirty="0">
                  <a:solidFill>
                    <a:schemeClr val="bg1"/>
                  </a:solidFill>
                  <a:effectLst>
                    <a:outerShdw blurRad="38100" dist="38100" dir="2700000" algn="tl">
                      <a:srgbClr val="000000">
                        <a:alpha val="43137"/>
                      </a:srgbClr>
                    </a:outerShdw>
                  </a:effectLst>
                  <a:latin typeface="+mj-lt"/>
                  <a:cs typeface="Arial" panose="020B0604020202020204" pitchFamily="34" charset="0"/>
                </a:rPr>
              </a:br>
              <a:endParaRPr lang="en-GB" sz="1200" dirty="0">
                <a:solidFill>
                  <a:schemeClr val="bg1"/>
                </a:solidFill>
                <a:latin typeface="+mj-lt"/>
                <a:cs typeface="Arial" panose="020B0604020202020204" pitchFamily="34" charset="0"/>
              </a:endParaRPr>
            </a:p>
          </p:txBody>
        </p:sp>
      </p:grpSp>
      <p:grpSp>
        <p:nvGrpSpPr>
          <p:cNvPr id="7" name="Group 6">
            <a:extLst>
              <a:ext uri="{FF2B5EF4-FFF2-40B4-BE49-F238E27FC236}">
                <a16:creationId xmlns:a16="http://schemas.microsoft.com/office/drawing/2014/main" id="{3A4F9F27-7772-40E8-89EA-81CF70F950DA}"/>
              </a:ext>
            </a:extLst>
          </p:cNvPr>
          <p:cNvGrpSpPr/>
          <p:nvPr/>
        </p:nvGrpSpPr>
        <p:grpSpPr>
          <a:xfrm>
            <a:off x="444933" y="3903156"/>
            <a:ext cx="4129994" cy="2499903"/>
            <a:chOff x="5878420" y="3108353"/>
            <a:chExt cx="5706045" cy="3209651"/>
          </a:xfrm>
        </p:grpSpPr>
        <p:pic>
          <p:nvPicPr>
            <p:cNvPr id="10" name="Picture 2" descr="HydroGNSS"/>
            <p:cNvPicPr>
              <a:picLocks noChangeAspect="1" noChangeArrowheads="1"/>
            </p:cNvPicPr>
            <p:nvPr/>
          </p:nvPicPr>
          <p:blipFill>
            <a:blip r:embed="rId33" cstate="screen">
              <a:extLst>
                <a:ext uri="{28A0092B-C50C-407E-A947-70E740481C1C}">
                  <a14:useLocalDpi xmlns:a14="http://schemas.microsoft.com/office/drawing/2010/main"/>
                </a:ext>
              </a:extLst>
            </a:blip>
            <a:srcRect/>
            <a:stretch>
              <a:fillRect/>
            </a:stretch>
          </p:blipFill>
          <p:spPr bwMode="auto">
            <a:xfrm>
              <a:off x="5878420" y="3108353"/>
              <a:ext cx="5706045" cy="3209651"/>
            </a:xfrm>
            <a:prstGeom prst="roundRect">
              <a:avLst>
                <a:gd name="adj" fmla="val 8594"/>
              </a:avLst>
            </a:prstGeom>
            <a:solidFill>
              <a:srgbClr val="001B37"/>
            </a:solidFill>
            <a:ln>
              <a:noFill/>
            </a:ln>
            <a:effectLst>
              <a:reflection blurRad="12700" stA="38000" endPos="28000" dist="5000" dir="5400000" sy="-100000" algn="bl" rotWithShape="0"/>
            </a:effectLst>
          </p:spPr>
        </p:pic>
        <p:sp>
          <p:nvSpPr>
            <p:cNvPr id="6" name="Title 3"/>
            <p:cNvSpPr txBox="1">
              <a:spLocks/>
            </p:cNvSpPr>
            <p:nvPr/>
          </p:nvSpPr>
          <p:spPr>
            <a:xfrm>
              <a:off x="5912880" y="5603306"/>
              <a:ext cx="5671585" cy="632253"/>
            </a:xfrm>
            <a:prstGeom prst="rect">
              <a:avLst/>
            </a:prstGeom>
            <a:noFill/>
            <a:ln>
              <a:noFill/>
            </a:ln>
          </p:spPr>
          <p:txBody>
            <a:bodyPr vert="horz" wrap="square" lIns="121920" tIns="60960" rIns="121920" bIns="60960" numCol="1" anchor="ctr" anchorCtr="0" compatLnSpc="1">
              <a:prstTxWarp prst="textNoShape">
                <a:avLst/>
              </a:prstTxWarp>
              <a:spAutoFit/>
            </a:bodyPr>
            <a:lst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algn="ctr"/>
              <a:r>
                <a:rPr lang="en-GB" sz="2400" b="1" kern="0" dirty="0">
                  <a:solidFill>
                    <a:schemeClr val="bg1"/>
                  </a:solidFill>
                  <a:effectLst>
                    <a:outerShdw blurRad="38100" dist="38100" dir="2700000" algn="tl">
                      <a:srgbClr val="000000">
                        <a:alpha val="43137"/>
                      </a:srgbClr>
                    </a:outerShdw>
                  </a:effectLst>
                  <a:latin typeface="+mj-lt"/>
                  <a:cs typeface="Arial" panose="020B0604020202020204" pitchFamily="34" charset="0"/>
                </a:rPr>
                <a:t>Scout-2 – </a:t>
              </a:r>
              <a:r>
                <a:rPr lang="en-GB" sz="2400" b="1" kern="0" dirty="0" err="1">
                  <a:solidFill>
                    <a:schemeClr val="bg1"/>
                  </a:solidFill>
                  <a:effectLst>
                    <a:outerShdw blurRad="38100" dist="38100" dir="2700000" algn="tl">
                      <a:srgbClr val="000000">
                        <a:alpha val="43137"/>
                      </a:srgbClr>
                    </a:outerShdw>
                  </a:effectLst>
                  <a:cs typeface="Arial" panose="020B0604020202020204" pitchFamily="34" charset="0"/>
                </a:rPr>
                <a:t>HydroGNSS</a:t>
              </a:r>
              <a:r>
                <a:rPr lang="en-GB" sz="2400" b="1" kern="0" dirty="0">
                  <a:solidFill>
                    <a:schemeClr val="bg1"/>
                  </a:solidFill>
                  <a:effectLst>
                    <a:outerShdw blurRad="38100" dist="38100" dir="2700000" algn="tl">
                      <a:srgbClr val="000000">
                        <a:alpha val="43137"/>
                      </a:srgbClr>
                    </a:outerShdw>
                  </a:effectLst>
                  <a:latin typeface="+mj-lt"/>
                  <a:cs typeface="Arial" panose="020B0604020202020204" pitchFamily="34" charset="0"/>
                </a:rPr>
                <a:t> </a:t>
              </a:r>
              <a:endParaRPr lang="en-GB" sz="1400" dirty="0">
                <a:solidFill>
                  <a:schemeClr val="bg1"/>
                </a:solidFill>
                <a:latin typeface="+mj-lt"/>
                <a:cs typeface="Arial" panose="020B0604020202020204" pitchFamily="34" charset="0"/>
              </a:endParaRPr>
            </a:p>
          </p:txBody>
        </p:sp>
      </p:grpSp>
      <p:sp>
        <p:nvSpPr>
          <p:cNvPr id="19" name="TextBox 18">
            <a:extLst>
              <a:ext uri="{FF2B5EF4-FFF2-40B4-BE49-F238E27FC236}">
                <a16:creationId xmlns:a16="http://schemas.microsoft.com/office/drawing/2014/main" id="{5392B62C-70A5-439B-92A1-FD310A222FF8}"/>
              </a:ext>
            </a:extLst>
          </p:cNvPr>
          <p:cNvSpPr txBox="1"/>
          <p:nvPr/>
        </p:nvSpPr>
        <p:spPr>
          <a:xfrm>
            <a:off x="11680166" y="6171089"/>
            <a:ext cx="405898" cy="2616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BC32E3D-F567-9D44-AEB7-1E424BE7C02A}" type="slidenum">
              <a:rPr kumimoji="0" lang="en-GB" sz="1100" b="0" i="0" u="none" strike="noStrike" kern="1200" cap="none" spc="0" normalizeH="0" baseline="0" noProof="0" smtClean="0">
                <a:ln>
                  <a:noFill/>
                </a:ln>
                <a:solidFill>
                  <a:srgbClr val="FEFFFF"/>
                </a:solidFill>
                <a:effectLst>
                  <a:outerShdw blurRad="50800" dist="38100" dir="2700000" algn="tl" rotWithShape="0">
                    <a:prstClr val="black">
                      <a:alpha val="40000"/>
                    </a:prstClr>
                  </a:outerShdw>
                </a:effectLst>
                <a:uLnTx/>
                <a:uFillTx/>
                <a:latin typeface="Arial" panose="020B0604020202020204" pitchFamily="34" charset="0"/>
                <a:ea typeface="MS PGothic" charset="-128"/>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6</a:t>
            </a:fld>
            <a:endParaRPr kumimoji="0" lang="en-GB" sz="1100" b="0" i="0" u="none" strike="noStrike" kern="1200" cap="none" spc="0" normalizeH="0" baseline="0" noProof="0" dirty="0">
              <a:ln>
                <a:noFill/>
              </a:ln>
              <a:solidFill>
                <a:srgbClr val="FEFFFF"/>
              </a:solidFill>
              <a:effectLst>
                <a:outerShdw blurRad="50800" dist="38100" dir="2700000" algn="tl" rotWithShape="0">
                  <a:prstClr val="black">
                    <a:alpha val="40000"/>
                  </a:prstClr>
                </a:outerShdw>
              </a:effectLst>
              <a:uLnTx/>
              <a:uFillTx/>
              <a:latin typeface="Arial" panose="020B0604020202020204" pitchFamily="34" charset="0"/>
              <a:ea typeface="MS PGothic" charset="-128"/>
              <a:cs typeface="Arial" panose="020B0604020202020204" pitchFamily="34" charset="0"/>
            </a:endParaRPr>
          </a:p>
        </p:txBody>
      </p:sp>
      <p:sp>
        <p:nvSpPr>
          <p:cNvPr id="48" name="TextBox 47">
            <a:extLst>
              <a:ext uri="{FF2B5EF4-FFF2-40B4-BE49-F238E27FC236}">
                <a16:creationId xmlns:a16="http://schemas.microsoft.com/office/drawing/2014/main" id="{D3470B91-F63D-4E5A-86BF-1DDB313FF66F}"/>
              </a:ext>
            </a:extLst>
          </p:cNvPr>
          <p:cNvSpPr txBox="1"/>
          <p:nvPr/>
        </p:nvSpPr>
        <p:spPr>
          <a:xfrm>
            <a:off x="213642" y="793451"/>
            <a:ext cx="11466523" cy="400110"/>
          </a:xfrm>
          <a:prstGeom prst="rect">
            <a:avLst/>
          </a:prstGeom>
          <a:noFill/>
        </p:spPr>
        <p:txBody>
          <a:bodyPr wrap="square">
            <a:spAutoFit/>
          </a:bodyPr>
          <a:lstStyle/>
          <a:p>
            <a:r>
              <a:rPr lang="en-GB" sz="2000" b="0" i="0" dirty="0">
                <a:solidFill>
                  <a:schemeClr val="bg1"/>
                </a:solidFill>
                <a:effectLst/>
                <a:latin typeface="Arial" panose="020B0604020202020204" pitchFamily="34" charset="0"/>
              </a:rPr>
              <a:t>ESA’s approach towards embracing the concept of New Space through its </a:t>
            </a:r>
            <a:r>
              <a:rPr lang="en-GB" sz="2000" b="0" i="0" dirty="0" err="1">
                <a:solidFill>
                  <a:schemeClr val="bg1"/>
                </a:solidFill>
                <a:effectLst/>
                <a:latin typeface="Arial" panose="020B0604020202020204" pitchFamily="34" charset="0"/>
              </a:rPr>
              <a:t>FutureEO</a:t>
            </a:r>
            <a:r>
              <a:rPr lang="en-GB" sz="2000" b="0" i="0" dirty="0">
                <a:solidFill>
                  <a:schemeClr val="bg1"/>
                </a:solidFill>
                <a:effectLst/>
                <a:latin typeface="Arial" panose="020B0604020202020204" pitchFamily="34" charset="0"/>
              </a:rPr>
              <a:t> programme</a:t>
            </a:r>
          </a:p>
        </p:txBody>
      </p:sp>
      <p:sp>
        <p:nvSpPr>
          <p:cNvPr id="49" name="TextBox 48">
            <a:extLst>
              <a:ext uri="{FF2B5EF4-FFF2-40B4-BE49-F238E27FC236}">
                <a16:creationId xmlns:a16="http://schemas.microsoft.com/office/drawing/2014/main" id="{7BC3C2B2-DA51-41A8-97DF-F58883834B93}"/>
              </a:ext>
            </a:extLst>
          </p:cNvPr>
          <p:cNvSpPr txBox="1"/>
          <p:nvPr/>
        </p:nvSpPr>
        <p:spPr>
          <a:xfrm>
            <a:off x="4845503" y="1216318"/>
            <a:ext cx="6981654" cy="4974375"/>
          </a:xfrm>
          <a:prstGeom prst="rect">
            <a:avLst/>
          </a:prstGeom>
          <a:noFill/>
        </p:spPr>
        <p:txBody>
          <a:bodyPr wrap="square">
            <a:spAutoFit/>
          </a:bodyPr>
          <a:lstStyle/>
          <a:p>
            <a:pPr>
              <a:lnSpc>
                <a:spcPct val="119000"/>
              </a:lnSpc>
            </a:pPr>
            <a:r>
              <a:rPr lang="en-GB" sz="2000" b="0" i="0" dirty="0">
                <a:solidFill>
                  <a:schemeClr val="bg1"/>
                </a:solidFill>
                <a:effectLst/>
                <a:latin typeface="Arial" panose="020B0604020202020204" pitchFamily="34" charset="0"/>
              </a:rPr>
              <a:t>Demonstrating the capability of </a:t>
            </a:r>
            <a:r>
              <a:rPr lang="en-GB" sz="2000" dirty="0" err="1">
                <a:solidFill>
                  <a:schemeClr val="bg1"/>
                </a:solidFill>
                <a:latin typeface="Arial" panose="020B0604020202020204" pitchFamily="34" charset="0"/>
                <a:cs typeface="Arial" panose="020B0604020202020204" pitchFamily="34" charset="0"/>
              </a:rPr>
              <a:t>SmallSat</a:t>
            </a:r>
            <a:r>
              <a:rPr lang="en-GB" sz="2000" dirty="0">
                <a:solidFill>
                  <a:schemeClr val="bg1"/>
                </a:solidFill>
                <a:latin typeface="Arial" panose="020B0604020202020204" pitchFamily="34" charset="0"/>
                <a:cs typeface="Arial" panose="020B0604020202020204" pitchFamily="34" charset="0"/>
              </a:rPr>
              <a:t>/CubeSat based satellites</a:t>
            </a:r>
            <a:r>
              <a:rPr lang="en-GB" sz="2000" b="1" i="0" dirty="0">
                <a:solidFill>
                  <a:schemeClr val="bg1"/>
                </a:solidFill>
                <a:effectLst/>
                <a:latin typeface="Arial" panose="020B0604020202020204" pitchFamily="34" charset="0"/>
              </a:rPr>
              <a:t> </a:t>
            </a:r>
            <a:r>
              <a:rPr lang="en-GB" sz="2000" b="0" i="0" dirty="0">
                <a:solidFill>
                  <a:schemeClr val="bg1"/>
                </a:solidFill>
                <a:effectLst/>
                <a:latin typeface="Arial" panose="020B0604020202020204" pitchFamily="34" charset="0"/>
              </a:rPr>
              <a:t>to deliver value-added science, </a:t>
            </a:r>
            <a:r>
              <a:rPr lang="en-GB" sz="2000" i="0" dirty="0">
                <a:solidFill>
                  <a:schemeClr val="bg1"/>
                </a:solidFill>
                <a:effectLst/>
                <a:latin typeface="Arial" panose="020B0604020202020204" pitchFamily="34" charset="0"/>
              </a:rPr>
              <a:t>for a maximum of </a:t>
            </a:r>
            <a:r>
              <a:rPr lang="en-GB" sz="2000" dirty="0">
                <a:solidFill>
                  <a:schemeClr val="bg1"/>
                </a:solidFill>
                <a:latin typeface="Arial" panose="020B0604020202020204" pitchFamily="34" charset="0"/>
              </a:rPr>
              <a:t>30 M€ (</a:t>
            </a:r>
            <a:r>
              <a:rPr lang="en-GB" sz="2000" i="0" dirty="0">
                <a:solidFill>
                  <a:schemeClr val="bg1"/>
                </a:solidFill>
                <a:effectLst/>
                <a:latin typeface="Arial" panose="020B0604020202020204" pitchFamily="34" charset="0"/>
              </a:rPr>
              <a:t>including space and ground segments, launch and in-orbit commissioning) within 3 years from kick-off to launch.</a:t>
            </a:r>
          </a:p>
          <a:p>
            <a:pPr>
              <a:lnSpc>
                <a:spcPct val="119000"/>
              </a:lnSpc>
            </a:pPr>
            <a:endParaRPr lang="en-GB" sz="2000" dirty="0">
              <a:solidFill>
                <a:schemeClr val="bg1"/>
              </a:solidFill>
              <a:latin typeface="Arial" panose="020B0604020202020204" pitchFamily="34" charset="0"/>
            </a:endParaRPr>
          </a:p>
          <a:p>
            <a:pPr>
              <a:lnSpc>
                <a:spcPct val="119000"/>
              </a:lnSpc>
              <a:spcAft>
                <a:spcPts val="1200"/>
              </a:spcAft>
            </a:pPr>
            <a:r>
              <a:rPr lang="en-GB" sz="2000" b="1" i="0" dirty="0">
                <a:solidFill>
                  <a:srgbClr val="FFFF00"/>
                </a:solidFill>
                <a:effectLst/>
                <a:latin typeface="Arial" panose="020B0604020202020204" pitchFamily="34" charset="0"/>
              </a:rPr>
              <a:t>Scout missions take a unique position in between the established Earth Explorers and Copernicus missions:</a:t>
            </a:r>
          </a:p>
          <a:p>
            <a:pPr marL="250825" indent="-250825">
              <a:lnSpc>
                <a:spcPct val="119000"/>
              </a:lnSpc>
              <a:buFont typeface="Arial" panose="020B0604020202020204" pitchFamily="34" charset="0"/>
              <a:buChar char="•"/>
            </a:pPr>
            <a:r>
              <a:rPr lang="en-GB" sz="2000" spc="-20" dirty="0">
                <a:solidFill>
                  <a:schemeClr val="bg1"/>
                </a:solidFill>
                <a:latin typeface="Arial" panose="020B0604020202020204" pitchFamily="34" charset="0"/>
              </a:rPr>
              <a:t>C</a:t>
            </a:r>
            <a:r>
              <a:rPr lang="en-GB" sz="2000" i="0" spc="-20" dirty="0">
                <a:solidFill>
                  <a:schemeClr val="bg1"/>
                </a:solidFill>
                <a:effectLst/>
                <a:latin typeface="Arial" panose="020B0604020202020204" pitchFamily="34" charset="0"/>
              </a:rPr>
              <a:t>omplementing EEs with (demonstration of) new sensing techniques and prototypes (but faster and cheaper). </a:t>
            </a:r>
          </a:p>
          <a:p>
            <a:pPr marL="250825" indent="-250825">
              <a:lnSpc>
                <a:spcPct val="119000"/>
              </a:lnSpc>
              <a:buFont typeface="Arial" panose="020B0604020202020204" pitchFamily="34" charset="0"/>
              <a:buChar char="•"/>
            </a:pPr>
            <a:r>
              <a:rPr lang="en-GB" sz="2000" spc="-20" dirty="0">
                <a:solidFill>
                  <a:schemeClr val="bg1"/>
                </a:solidFill>
                <a:latin typeface="Arial" panose="020B0604020202020204" pitchFamily="34" charset="0"/>
              </a:rPr>
              <a:t>Complementing Copernicus with potential fleets of </a:t>
            </a:r>
            <a:r>
              <a:rPr lang="en-GB" sz="2000" spc="-20" dirty="0" err="1">
                <a:solidFill>
                  <a:schemeClr val="bg1"/>
                </a:solidFill>
                <a:latin typeface="Arial" panose="020B0604020202020204" pitchFamily="34" charset="0"/>
              </a:rPr>
              <a:t>SmallSats</a:t>
            </a:r>
            <a:r>
              <a:rPr lang="en-GB" sz="2000" spc="-20" dirty="0">
                <a:solidFill>
                  <a:schemeClr val="bg1"/>
                </a:solidFill>
                <a:latin typeface="Arial" panose="020B0604020202020204" pitchFamily="34" charset="0"/>
              </a:rPr>
              <a:t> that successfully demonstrated miniaturisation of </a:t>
            </a:r>
            <a:r>
              <a:rPr lang="en-GB" sz="2000" i="0" spc="-20" dirty="0">
                <a:solidFill>
                  <a:schemeClr val="bg1"/>
                </a:solidFill>
                <a:effectLst/>
                <a:latin typeface="Arial" panose="020B0604020202020204" pitchFamily="34" charset="0"/>
              </a:rPr>
              <a:t>existing technologies (again faster and cheaper).</a:t>
            </a:r>
            <a:endParaRPr lang="en-GB" sz="2000" i="0" dirty="0">
              <a:solidFill>
                <a:schemeClr val="bg1"/>
              </a:solidFill>
              <a:effectLst/>
              <a:latin typeface="Arial" panose="020B0604020202020204" pitchFamily="34" charset="0"/>
            </a:endParaRPr>
          </a:p>
        </p:txBody>
      </p:sp>
      <p:sp>
        <p:nvSpPr>
          <p:cNvPr id="2" name="TextBox 1">
            <a:extLst>
              <a:ext uri="{FF2B5EF4-FFF2-40B4-BE49-F238E27FC236}">
                <a16:creationId xmlns:a16="http://schemas.microsoft.com/office/drawing/2014/main" id="{79937195-E106-8B5D-A3B0-8AC10ABA7877}"/>
              </a:ext>
            </a:extLst>
          </p:cNvPr>
          <p:cNvSpPr txBox="1"/>
          <p:nvPr/>
        </p:nvSpPr>
        <p:spPr>
          <a:xfrm rot="19800286">
            <a:off x="1069747" y="2681688"/>
            <a:ext cx="2501006" cy="523220"/>
          </a:xfrm>
          <a:prstGeom prst="rect">
            <a:avLst/>
          </a:prstGeom>
          <a:noFill/>
        </p:spPr>
        <p:txBody>
          <a:bodyPr wrap="none" rtlCol="0">
            <a:spAutoFit/>
          </a:bodyPr>
          <a:lstStyle/>
          <a:p>
            <a:r>
              <a:rPr lang="en-GB" sz="2800" b="1" dirty="0">
                <a:solidFill>
                  <a:srgbClr val="FF0000"/>
                </a:solidFill>
              </a:rPr>
              <a:t>Terminated</a:t>
            </a:r>
          </a:p>
        </p:txBody>
      </p:sp>
    </p:spTree>
    <p:extLst>
      <p:ext uri="{BB962C8B-B14F-4D97-AF65-F5344CB8AC3E}">
        <p14:creationId xmlns:p14="http://schemas.microsoft.com/office/powerpoint/2010/main" val="13393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4558-8A36-4C50-88D4-FB20E3228B7F}"/>
              </a:ext>
            </a:extLst>
          </p:cNvPr>
          <p:cNvSpPr>
            <a:spLocks noGrp="1"/>
          </p:cNvSpPr>
          <p:nvPr>
            <p:ph type="title"/>
          </p:nvPr>
        </p:nvSpPr>
        <p:spPr/>
        <p:txBody>
          <a:bodyPr/>
          <a:lstStyle/>
          <a:p>
            <a:r>
              <a:rPr lang="en-GB" dirty="0"/>
              <a:t>Scouts</a:t>
            </a:r>
          </a:p>
        </p:txBody>
      </p:sp>
      <p:sp>
        <p:nvSpPr>
          <p:cNvPr id="3" name="Content Placeholder 2">
            <a:extLst>
              <a:ext uri="{FF2B5EF4-FFF2-40B4-BE49-F238E27FC236}">
                <a16:creationId xmlns:a16="http://schemas.microsoft.com/office/drawing/2014/main" id="{83B2575B-E31C-4915-B90D-19EDB605841D}"/>
              </a:ext>
            </a:extLst>
          </p:cNvPr>
          <p:cNvSpPr>
            <a:spLocks noGrp="1"/>
          </p:cNvSpPr>
          <p:nvPr>
            <p:ph idx="1"/>
          </p:nvPr>
        </p:nvSpPr>
        <p:spPr/>
        <p:txBody>
          <a:bodyPr>
            <a:normAutofit fontScale="92500" lnSpcReduction="20000"/>
          </a:bodyPr>
          <a:lstStyle/>
          <a:p>
            <a:pPr indent="0"/>
            <a:r>
              <a:rPr lang="en-GB" sz="1800" b="1" i="0" u="none" strike="noStrike" baseline="0" dirty="0">
                <a:solidFill>
                  <a:schemeClr val="tx1"/>
                </a:solidFill>
                <a:latin typeface="+mn-lt"/>
              </a:rPr>
              <a:t>Goal: </a:t>
            </a:r>
            <a:r>
              <a:rPr lang="en-GB" sz="1800" b="0" i="0" u="none" strike="noStrike" baseline="0" dirty="0">
                <a:solidFill>
                  <a:schemeClr val="tx1"/>
                </a:solidFill>
                <a:latin typeface="+mn-lt"/>
              </a:rPr>
              <a:t>foster concrete ideas for </a:t>
            </a:r>
            <a:r>
              <a:rPr lang="en-GB" sz="1800" b="1" i="0" u="none" strike="noStrike" baseline="0" dirty="0">
                <a:solidFill>
                  <a:schemeClr val="tx1"/>
                </a:solidFill>
                <a:latin typeface="+mn-lt"/>
              </a:rPr>
              <a:t>innovative </a:t>
            </a:r>
            <a:r>
              <a:rPr lang="en-GB" sz="1800" b="1" i="0" u="none" strike="noStrike" baseline="0" dirty="0" err="1">
                <a:solidFill>
                  <a:schemeClr val="tx1"/>
                </a:solidFill>
                <a:latin typeface="+mn-lt"/>
              </a:rPr>
              <a:t>smallsats</a:t>
            </a:r>
            <a:r>
              <a:rPr lang="en-GB" sz="1800" b="1" i="0" u="none" strike="noStrike" baseline="0" dirty="0">
                <a:solidFill>
                  <a:schemeClr val="tx1"/>
                </a:solidFill>
                <a:latin typeface="+mn-lt"/>
              </a:rPr>
              <a:t>, demonstrating EO techniques and/or enabling valuable science and (non-commercial) applications, based on low-cost approach and agile development </a:t>
            </a:r>
            <a:endParaRPr lang="en-GB" dirty="0">
              <a:solidFill>
                <a:schemeClr val="tx1"/>
              </a:solidFill>
              <a:latin typeface="+mn-lt"/>
            </a:endParaRPr>
          </a:p>
          <a:p>
            <a:pPr>
              <a:buFont typeface="Arial" panose="020B0604020202020204" pitchFamily="34" charset="0"/>
              <a:buChar char="•"/>
            </a:pPr>
            <a:r>
              <a:rPr lang="en-GB" dirty="0">
                <a:solidFill>
                  <a:schemeClr val="tx1"/>
                </a:solidFill>
                <a:latin typeface="+mn-lt"/>
              </a:rPr>
              <a:t>to </a:t>
            </a:r>
            <a:r>
              <a:rPr lang="en-GB" b="1" dirty="0">
                <a:solidFill>
                  <a:schemeClr val="tx1"/>
                </a:solidFill>
                <a:latin typeface="+mn-lt"/>
              </a:rPr>
              <a:t>advance the Earth Science agenda </a:t>
            </a:r>
            <a:r>
              <a:rPr lang="en-GB" dirty="0">
                <a:solidFill>
                  <a:schemeClr val="tx1"/>
                </a:solidFill>
                <a:latin typeface="+mn-lt"/>
              </a:rPr>
              <a:t>and/or demonstrate new EO techniques starting from elements with a higher maturity than Earth Explorers</a:t>
            </a:r>
          </a:p>
          <a:p>
            <a:pPr>
              <a:buFont typeface="Arial" panose="020B0604020202020204" pitchFamily="34" charset="0"/>
              <a:buChar char="•"/>
            </a:pPr>
            <a:r>
              <a:rPr lang="en-GB" dirty="0">
                <a:solidFill>
                  <a:schemeClr val="tx1"/>
                </a:solidFill>
                <a:latin typeface="+mn-lt"/>
              </a:rPr>
              <a:t>to </a:t>
            </a:r>
            <a:r>
              <a:rPr lang="en-GB" b="1" dirty="0">
                <a:solidFill>
                  <a:schemeClr val="tx1"/>
                </a:solidFill>
                <a:latin typeface="+mn-lt"/>
              </a:rPr>
              <a:t>respond to the dynamism </a:t>
            </a:r>
            <a:r>
              <a:rPr lang="en-GB" dirty="0">
                <a:solidFill>
                  <a:schemeClr val="tx1"/>
                </a:solidFill>
                <a:latin typeface="+mn-lt"/>
              </a:rPr>
              <a:t>of a quickly evolving </a:t>
            </a:r>
            <a:r>
              <a:rPr lang="en-GB" b="1" dirty="0">
                <a:solidFill>
                  <a:schemeClr val="tx1"/>
                </a:solidFill>
                <a:latin typeface="+mn-lt"/>
              </a:rPr>
              <a:t>scientific and technological environment </a:t>
            </a:r>
            <a:r>
              <a:rPr lang="en-GB" dirty="0">
                <a:solidFill>
                  <a:schemeClr val="tx1"/>
                </a:solidFill>
                <a:latin typeface="+mn-lt"/>
              </a:rPr>
              <a:t>in the Earth Observation (EO) sector</a:t>
            </a:r>
          </a:p>
          <a:p>
            <a:pPr>
              <a:buFont typeface="Arial" panose="020B0604020202020204" pitchFamily="34" charset="0"/>
              <a:buChar char="•"/>
            </a:pPr>
            <a:r>
              <a:rPr lang="en-GB" dirty="0">
                <a:solidFill>
                  <a:schemeClr val="tx1"/>
                </a:solidFill>
                <a:latin typeface="+mn-lt"/>
              </a:rPr>
              <a:t>to </a:t>
            </a:r>
            <a:r>
              <a:rPr lang="en-GB" b="1" dirty="0">
                <a:solidFill>
                  <a:schemeClr val="tx1"/>
                </a:solidFill>
                <a:latin typeface="+mn-lt"/>
              </a:rPr>
              <a:t>reduce the time and the cost to deliver demonstrations of novel EO techniques </a:t>
            </a:r>
            <a:r>
              <a:rPr lang="en-GB" dirty="0">
                <a:solidFill>
                  <a:schemeClr val="tx1"/>
                </a:solidFill>
                <a:latin typeface="+mn-lt"/>
              </a:rPr>
              <a:t>and incremental results in the Earth sciences and in related non-commercial applications, taking advantage of new development methodologies, high-risk approaches (e.g. use of Commercial Off The Shelf - COTS - components) and existing assets. </a:t>
            </a:r>
          </a:p>
          <a:p>
            <a:pPr>
              <a:buFont typeface="Arial" panose="020B0604020202020204" pitchFamily="34" charset="0"/>
              <a:buChar char="•"/>
            </a:pPr>
            <a:r>
              <a:rPr lang="en-GB" b="1" dirty="0">
                <a:solidFill>
                  <a:schemeClr val="tx1"/>
                </a:solidFill>
                <a:latin typeface="+mn-lt"/>
              </a:rPr>
              <a:t>characterised by a very pro-active role of industry and academia </a:t>
            </a:r>
            <a:r>
              <a:rPr lang="en-GB" dirty="0">
                <a:solidFill>
                  <a:schemeClr val="tx1"/>
                </a:solidFill>
                <a:latin typeface="+mn-lt"/>
              </a:rPr>
              <a:t>(“co-engineering”) to realise a low-cost approach (industrial cost lower than 30 M€, including space segment, launch services, adaptation of existing ground segment or ad hoc ground segment development, and operations of the mission until end of the in-orbit commissioning phase) and a rapid development cycle (3 years from start of implementation to launch).</a:t>
            </a:r>
          </a:p>
          <a:p>
            <a:pPr>
              <a:buFont typeface="Arial" panose="020B0604020202020204" pitchFamily="34" charset="0"/>
              <a:buChar char="•"/>
            </a:pPr>
            <a:r>
              <a:rPr lang="en-GB" b="1" dirty="0">
                <a:solidFill>
                  <a:schemeClr val="tx1"/>
                </a:solidFill>
                <a:latin typeface="+mn-lt"/>
              </a:rPr>
              <a:t>characterized by a low-cost (hence more agile) development process </a:t>
            </a:r>
            <a:r>
              <a:rPr lang="en-GB" dirty="0">
                <a:solidFill>
                  <a:schemeClr val="tx1"/>
                </a:solidFill>
                <a:latin typeface="+mn-lt"/>
              </a:rPr>
              <a:t>to prove new concepts for future ESA endeavours.</a:t>
            </a:r>
          </a:p>
          <a:p>
            <a:pPr>
              <a:buFont typeface="Arial" panose="020B0604020202020204" pitchFamily="34" charset="0"/>
              <a:buChar char="•"/>
            </a:pPr>
            <a:r>
              <a:rPr lang="en-GB" dirty="0">
                <a:solidFill>
                  <a:schemeClr val="tx1"/>
                </a:solidFill>
                <a:latin typeface="+mn-lt"/>
              </a:rPr>
              <a:t>Mainly driven by </a:t>
            </a:r>
            <a:r>
              <a:rPr lang="en-GB" b="1" dirty="0">
                <a:solidFill>
                  <a:schemeClr val="tx1"/>
                </a:solidFill>
                <a:latin typeface="+mn-lt"/>
              </a:rPr>
              <a:t>programmatic constraints: Cost, schedule to enable new players</a:t>
            </a:r>
            <a:endParaRPr lang="en-GB" dirty="0">
              <a:solidFill>
                <a:schemeClr val="tx1"/>
              </a:solidFill>
              <a:latin typeface="+mn-lt"/>
            </a:endParaRPr>
          </a:p>
          <a:p>
            <a:pPr>
              <a:buFont typeface="Arial" panose="020B0604020202020204" pitchFamily="34" charset="0"/>
              <a:buChar char="•"/>
            </a:pPr>
            <a:r>
              <a:rPr lang="en-GB" b="1" dirty="0">
                <a:solidFill>
                  <a:schemeClr val="tx1"/>
                </a:solidFill>
                <a:latin typeface="+mn-lt"/>
              </a:rPr>
              <a:t>Science focus with some innovation features </a:t>
            </a:r>
            <a:r>
              <a:rPr lang="en-GB" dirty="0">
                <a:solidFill>
                  <a:schemeClr val="tx1"/>
                </a:solidFill>
                <a:latin typeface="+mn-lt"/>
              </a:rPr>
              <a:t>(e.g. sensing technique, miniaturization, distribution of functions on various small satellites), aim of providing incremental science either addressing niche applications on its own right or as complement to other missions.</a:t>
            </a:r>
          </a:p>
        </p:txBody>
      </p:sp>
    </p:spTree>
    <p:extLst>
      <p:ext uri="{BB962C8B-B14F-4D97-AF65-F5344CB8AC3E}">
        <p14:creationId xmlns:p14="http://schemas.microsoft.com/office/powerpoint/2010/main" val="2623180770"/>
      </p:ext>
    </p:extLst>
  </p:cSld>
  <p:clrMapOvr>
    <a:masterClrMapping/>
  </p:clrMapOvr>
</p:sld>
</file>

<file path=ppt/theme/theme1.xml><?xml version="1.0" encoding="utf-8"?>
<a:theme xmlns:a="http://schemas.openxmlformats.org/drawingml/2006/main" name="ESA_Presentation_DARK">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potx" id="{4035F37E-B9D1-4636-97E4-60CF27A625BA}" vid="{04ACA1D1-02E6-4B19-B828-578536E30479}"/>
    </a:ext>
  </a:extLst>
</a:theme>
</file>

<file path=ppt/theme/theme2.xml><?xml version="1.0" encoding="utf-8"?>
<a:theme xmlns:a="http://schemas.openxmlformats.org/drawingml/2006/main" name="ESA_Presentation_DARK_BG">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potx" id="{4035F37E-B9D1-4636-97E4-60CF27A625BA}" vid="{04ACA1D1-02E6-4B19-B828-578536E30479}"/>
    </a:ext>
  </a:extLst>
</a:theme>
</file>

<file path=ppt/theme/theme3.xml><?xml version="1.0" encoding="utf-8"?>
<a:theme xmlns:a="http://schemas.openxmlformats.org/drawingml/2006/main" name="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potx" id="{4035F37E-B9D1-4636-97E4-60CF27A625BA}" vid="{04ACA1D1-02E6-4B19-B828-578536E30479}"/>
    </a:ext>
  </a:extLst>
</a:theme>
</file>

<file path=ppt/theme/theme4.xml><?xml version="1.0" encoding="utf-8"?>
<a:theme xmlns:a="http://schemas.openxmlformats.org/drawingml/2006/main" name="ESA_Presentation_CLEAR_BG">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potx" id="{4035F37E-B9D1-4636-97E4-60CF27A625BA}" vid="{04ACA1D1-02E6-4B19-B828-578536E30479}"/>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670EF1AE8B03439A9BF9CEC003D06B" ma:contentTypeVersion="6" ma:contentTypeDescription="Create a new document." ma:contentTypeScope="" ma:versionID="98fc1503fbf90b5b32664b52c0370ea7">
  <xsd:schema xmlns:xsd="http://www.w3.org/2001/XMLSchema" xmlns:xs="http://www.w3.org/2001/XMLSchema" xmlns:p="http://schemas.microsoft.com/office/2006/metadata/properties" xmlns:ns2="81a85a5b-dbbe-427f-bf99-7f963bac3258" xmlns:ns3="0d805a44-ae45-47e8-9076-cbbb2d355429" xmlns:ns4="be8b023c-50e9-4d8f-a1ea-883f9f33fd4a" targetNamespace="http://schemas.microsoft.com/office/2006/metadata/properties" ma:root="true" ma:fieldsID="44cfe98522b0a2c7c29f9735026411f8" ns2:_="" ns3:_="" ns4:_="">
    <xsd:import namespace="81a85a5b-dbbe-427f-bf99-7f963bac3258"/>
    <xsd:import namespace="0d805a44-ae45-47e8-9076-cbbb2d355429"/>
    <xsd:import namespace="be8b023c-50e9-4d8f-a1ea-883f9f33fd4a"/>
    <xsd:element name="properties">
      <xsd:complexType>
        <xsd:sequence>
          <xsd:element name="documentManagement">
            <xsd:complexType>
              <xsd:all>
                <xsd:element ref="ns2:_dlc_DocId" minOccurs="0"/>
                <xsd:element ref="ns2:_dlc_DocIdUrl" minOccurs="0"/>
                <xsd:element ref="ns2:_dlc_DocIdPersistId" minOccurs="0"/>
                <xsd:element ref="ns3:Meeting_x0020_Type" minOccurs="0"/>
                <xsd:element ref="ns3:Document_x0020_Type" minOccurs="0"/>
                <xsd:element ref="ns3:Meeting_x0020_Date"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a85a5b-dbbe-427f-bf99-7f963bac325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d805a44-ae45-47e8-9076-cbbb2d355429" elementFormDefault="qualified">
    <xsd:import namespace="http://schemas.microsoft.com/office/2006/documentManagement/types"/>
    <xsd:import namespace="http://schemas.microsoft.com/office/infopath/2007/PartnerControls"/>
    <xsd:element name="Meeting_x0020_Type" ma:index="11" nillable="true" ma:displayName="Meeting Type" ma:default="Boost Future EO" ma:internalName="Meeting_x0020_Type">
      <xsd:simpleType>
        <xsd:restriction base="dms:Text">
          <xsd:maxLength value="255"/>
        </xsd:restriction>
      </xsd:simpleType>
    </xsd:element>
    <xsd:element name="Document_x0020_Type" ma:index="12" nillable="true" ma:displayName="Document Type" ma:default="Agenda" ma:format="Dropdown" ma:internalName="Document_x0020_Type">
      <xsd:simpleType>
        <xsd:restriction base="dms:Choice">
          <xsd:enumeration value="Agenda"/>
          <xsd:enumeration value="Action List"/>
          <xsd:enumeration value="Presentation"/>
          <xsd:enumeration value="Documents"/>
          <xsd:enumeration value="Minutes of Meeting"/>
          <xsd:enumeration value="Video"/>
          <xsd:enumeration value="Image"/>
          <xsd:enumeration value="Briefing"/>
        </xsd:restriction>
      </xsd:simpleType>
    </xsd:element>
    <xsd:element name="Meeting_x0020_Date" ma:index="13" nillable="true" ma:displayName="Meeting Date" ma:default="[today]" ma:format="DateOnly" ma:internalName="Meeting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e8b023c-50e9-4d8f-a1ea-883f9f33fd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ocument_x0020_Type xmlns="0d805a44-ae45-47e8-9076-cbbb2d355429">Presentation</Document_x0020_Type>
    <Meeting_x0020_Type xmlns="0d805a44-ae45-47e8-9076-cbbb2d355429">Review</Meeting_x0020_Type>
    <Meeting_x0020_Date xmlns="0d805a44-ae45-47e8-9076-cbbb2d355429">2022-03-21T23:00:00+00:00</Meeting_x0020_Date>
    <_dlc_DocId xmlns="81a85a5b-dbbe-427f-bf99-7f963bac3258">PKKMWAM5UKCP-756735700-62</_dlc_DocId>
    <_dlc_DocIdUrl xmlns="81a85a5b-dbbe-427f-bf99-7f963bac3258">
      <Url>https://eopteamsite.esa.int/CM22/_layouts/15/DocIdRedir.aspx?ID=PKKMWAM5UKCP-756735700-62</Url>
      <Description>PKKMWAM5UKCP-756735700-62</Description>
    </_dlc_DocIdUrl>
  </documentManagement>
</p:properties>
</file>

<file path=customXml/itemProps1.xml><?xml version="1.0" encoding="utf-8"?>
<ds:datastoreItem xmlns:ds="http://schemas.openxmlformats.org/officeDocument/2006/customXml" ds:itemID="{1F1D4DE9-0D90-4A50-B025-C4ED4E88AE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a85a5b-dbbe-427f-bf99-7f963bac3258"/>
    <ds:schemaRef ds:uri="0d805a44-ae45-47e8-9076-cbbb2d355429"/>
    <ds:schemaRef ds:uri="be8b023c-50e9-4d8f-a1ea-883f9f33fd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CBBC66-8185-4967-96A8-31942C9D6A9C}">
  <ds:schemaRefs>
    <ds:schemaRef ds:uri="http://schemas.microsoft.com/sharepoint/events"/>
  </ds:schemaRefs>
</ds:datastoreItem>
</file>

<file path=customXml/itemProps3.xml><?xml version="1.0" encoding="utf-8"?>
<ds:datastoreItem xmlns:ds="http://schemas.openxmlformats.org/officeDocument/2006/customXml" ds:itemID="{EF42D118-594B-40B7-9312-7AFFB10A098A}">
  <ds:schemaRefs>
    <ds:schemaRef ds:uri="http://schemas.microsoft.com/sharepoint/v3/contenttype/forms"/>
  </ds:schemaRefs>
</ds:datastoreItem>
</file>

<file path=customXml/itemProps4.xml><?xml version="1.0" encoding="utf-8"?>
<ds:datastoreItem xmlns:ds="http://schemas.openxmlformats.org/officeDocument/2006/customXml" ds:itemID="{02F0A255-4195-4CDC-A2C8-6A9B13386156}">
  <ds:schemaRefs>
    <ds:schemaRef ds:uri="be8b023c-50e9-4d8f-a1ea-883f9f33fd4a"/>
    <ds:schemaRef ds:uri="http://schemas.microsoft.com/office/infopath/2007/PartnerControls"/>
    <ds:schemaRef ds:uri="http://www.w3.org/XML/1998/namespace"/>
    <ds:schemaRef ds:uri="0d805a44-ae45-47e8-9076-cbbb2d355429"/>
    <ds:schemaRef ds:uri="http://schemas.microsoft.com/office/2006/metadata/properties"/>
    <ds:schemaRef ds:uri="http://schemas.microsoft.com/office/2006/documentManagement/types"/>
    <ds:schemaRef ds:uri="http://purl.org/dc/terms/"/>
    <ds:schemaRef ds:uri="http://schemas.openxmlformats.org/package/2006/metadata/core-properties"/>
    <ds:schemaRef ds:uri="81a85a5b-dbbe-427f-bf99-7f963bac3258"/>
    <ds:schemaRef ds:uri="http://purl.org/dc/dcmitype/"/>
    <ds:schemaRef ds:uri="http://purl.org/dc/elements/1.1/"/>
  </ds:schemaRefs>
</ds:datastoreItem>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emplate>ESA Presentation</Template>
  <TotalTime>1456</TotalTime>
  <Words>1341</Words>
  <Application>Microsoft Office PowerPoint</Application>
  <PresentationFormat>Widescreen</PresentationFormat>
  <Paragraphs>78</Paragraphs>
  <Slides>7</Slides>
  <Notes>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7</vt:i4>
      </vt:variant>
    </vt:vector>
  </HeadingPairs>
  <TitlesOfParts>
    <vt:vector size="16" baseType="lpstr">
      <vt:lpstr>Arial</vt:lpstr>
      <vt:lpstr>Calibri</vt:lpstr>
      <vt:lpstr>System Font Regular</vt:lpstr>
      <vt:lpstr>Verdana</vt:lpstr>
      <vt:lpstr>Wingdings</vt:lpstr>
      <vt:lpstr>ESA_Presentation_DARK</vt:lpstr>
      <vt:lpstr>ESA_Presentation_DARK_BG</vt:lpstr>
      <vt:lpstr>ESA_Presentation_CLEAR</vt:lpstr>
      <vt:lpstr>ESA_Presentation_CLEAR_BG</vt:lpstr>
      <vt:lpstr>PowerPoint Presentation</vt:lpstr>
      <vt:lpstr>Scout missions (1st cycle): timeline</vt:lpstr>
      <vt:lpstr>First Call - Scout Mission: Selection Criteria</vt:lpstr>
      <vt:lpstr>Scout missions</vt:lpstr>
      <vt:lpstr>ACEO’s role in the Scout mission selection process </vt:lpstr>
      <vt:lpstr>PowerPoint Presentation</vt:lpstr>
      <vt:lpstr>Scouts</vt:lpstr>
    </vt:vector>
  </TitlesOfParts>
  <Company>ESA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 WorldCafe and Questions</dc:title>
  <dc:subject>Introduction - WorldCafe and Questions</dc:subject>
  <dc:creator>Name Surname</dc:creator>
  <cp:lastModifiedBy>Vanessa Keuck</cp:lastModifiedBy>
  <cp:revision>1426</cp:revision>
  <cp:lastPrinted>2019-04-05T12:22:34Z</cp:lastPrinted>
  <dcterms:created xsi:type="dcterms:W3CDTF">2015-07-01T15:01:13Z</dcterms:created>
  <dcterms:modified xsi:type="dcterms:W3CDTF">2023-09-20T18:32:44Z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ESA Presentation</vt:lpwstr>
  </property>
  <property fmtid="{D5CDD505-2E9C-101B-9397-08002B2CF9AE}" pid="3" name="PSubtitle">
    <vt:lpwstr>ESA Presentation</vt:lpwstr>
  </property>
  <property fmtid="{D5CDD505-2E9C-101B-9397-08002B2CF9AE}" pid="4" name="PAuthor">
    <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true</vt:bool>
  </property>
  <property fmtid="{D5CDD505-2E9C-101B-9397-08002B2CF9AE}" pid="12" name="ESAVersion">
    <vt:lpwstr>4GV1.0</vt:lpwstr>
  </property>
  <property fmtid="{D5CDD505-2E9C-101B-9397-08002B2CF9AE}" pid="13" name="ShowESADialog1">
    <vt:bool>true</vt:bool>
  </property>
  <property fmtid="{D5CDD505-2E9C-101B-9397-08002B2CF9AE}" pid="14" name="Issue Date">
    <vt:filetime>2015-06-30T22:00:00Z</vt:filetime>
  </property>
  <property fmtid="{D5CDD505-2E9C-101B-9397-08002B2CF9AE}" pid="15" name="Document Type">
    <vt:lpwstr>Presentation</vt:lpwstr>
  </property>
  <property fmtid="{D5CDD505-2E9C-101B-9397-08002B2CF9AE}" pid="16" name="Reference">
    <vt:lpwstr/>
  </property>
  <property fmtid="{D5CDD505-2E9C-101B-9397-08002B2CF9AE}" pid="17" name="Classification">
    <vt:lpwstr>ESA UNCLASSIFIED - For Official Use</vt:lpwstr>
  </property>
  <property fmtid="{D5CDD505-2E9C-101B-9397-08002B2CF9AE}" pid="18" name="Classification Caveat">
    <vt:lpwstr/>
  </property>
  <property fmtid="{D5CDD505-2E9C-101B-9397-08002B2CF9AE}" pid="19" name="Status">
    <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y fmtid="{D5CDD505-2E9C-101B-9397-08002B2CF9AE}" pid="29" name="MSIP_Label_3976fa30-1907-4356-8241-62ea5e1c0256_Enabled">
    <vt:lpwstr>true</vt:lpwstr>
  </property>
  <property fmtid="{D5CDD505-2E9C-101B-9397-08002B2CF9AE}" pid="30" name="MSIP_Label_3976fa30-1907-4356-8241-62ea5e1c0256_SetDate">
    <vt:lpwstr>2021-11-22T15:44:28Z</vt:lpwstr>
  </property>
  <property fmtid="{D5CDD505-2E9C-101B-9397-08002B2CF9AE}" pid="31" name="MSIP_Label_3976fa30-1907-4356-8241-62ea5e1c0256_Method">
    <vt:lpwstr>Standard</vt:lpwstr>
  </property>
  <property fmtid="{D5CDD505-2E9C-101B-9397-08002B2CF9AE}" pid="32" name="MSIP_Label_3976fa30-1907-4356-8241-62ea5e1c0256_Name">
    <vt:lpwstr>ESA UNCLASSIFIED – For ESA Official Use Only</vt:lpwstr>
  </property>
  <property fmtid="{D5CDD505-2E9C-101B-9397-08002B2CF9AE}" pid="33" name="MSIP_Label_3976fa30-1907-4356-8241-62ea5e1c0256_SiteId">
    <vt:lpwstr>9a5cacd0-2bef-4dd7-ac5c-7ebe1f54f495</vt:lpwstr>
  </property>
  <property fmtid="{D5CDD505-2E9C-101B-9397-08002B2CF9AE}" pid="34" name="MSIP_Label_3976fa30-1907-4356-8241-62ea5e1c0256_ActionId">
    <vt:lpwstr>af194b22-e110-41e5-b658-233f9870b799</vt:lpwstr>
  </property>
  <property fmtid="{D5CDD505-2E9C-101B-9397-08002B2CF9AE}" pid="35" name="MSIP_Label_3976fa30-1907-4356-8241-62ea5e1c0256_ContentBits">
    <vt:lpwstr>0</vt:lpwstr>
  </property>
  <property fmtid="{D5CDD505-2E9C-101B-9397-08002B2CF9AE}" pid="36" name="ContentTypeId">
    <vt:lpwstr>0x0101004C670EF1AE8B03439A9BF9CEC003D06B</vt:lpwstr>
  </property>
  <property fmtid="{D5CDD505-2E9C-101B-9397-08002B2CF9AE}" pid="37" name="_dlc_DocIdItemGuid">
    <vt:lpwstr>7e999938-999f-4d34-b8fb-a4dffb28c6cf</vt:lpwstr>
  </property>
  <property fmtid="{D5CDD505-2E9C-101B-9397-08002B2CF9AE}" pid="38" name="Meeting Type">
    <vt:lpwstr>Review</vt:lpwstr>
  </property>
  <property fmtid="{D5CDD505-2E9C-101B-9397-08002B2CF9AE}" pid="39" name="Meeting Date">
    <vt:lpwstr>22/03/2022</vt:lpwstr>
  </property>
  <property fmtid="{D5CDD505-2E9C-101B-9397-08002B2CF9AE}" pid="40" name="Document ID Value">
    <vt:lpwstr>PKKMWAM5UKCP-756735700-62</vt:lpwstr>
  </property>
</Properties>
</file>