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  <p:sldMasterId id="2147484007" r:id="rId9"/>
  </p:sldMasterIdLst>
  <p:notesMasterIdLst>
    <p:notesMasterId r:id="rId11"/>
  </p:notesMasterIdLst>
  <p:handoutMasterIdLst>
    <p:handoutMasterId r:id="rId12"/>
  </p:handoutMasterIdLst>
  <p:sldIdLst>
    <p:sldId id="258" r:id="rId10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D9D9D9"/>
    <a:srgbClr val="8197A6"/>
    <a:srgbClr val="F1666A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035" autoAdjust="0"/>
  </p:normalViewPr>
  <p:slideViewPr>
    <p:cSldViewPr snapToGrid="0">
      <p:cViewPr varScale="1">
        <p:scale>
          <a:sx n="77" d="100"/>
          <a:sy n="77" d="100"/>
        </p:scale>
        <p:origin x="184" y="96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e Combes" userId="e8a042bf-e8b6-4efe-aacb-1ac1384c35af" providerId="ADAL" clId="{0037BADE-6759-4AC9-911B-D177B3381E3E}"/>
    <pc:docChg chg="custSel modSld">
      <pc:chgData name="Stephane Combes" userId="e8a042bf-e8b6-4efe-aacb-1ac1384c35af" providerId="ADAL" clId="{0037BADE-6759-4AC9-911B-D177B3381E3E}" dt="2024-03-04T16:04:06.607" v="88" actId="1076"/>
      <pc:docMkLst>
        <pc:docMk/>
      </pc:docMkLst>
      <pc:sldChg chg="delSp modSp mod">
        <pc:chgData name="Stephane Combes" userId="e8a042bf-e8b6-4efe-aacb-1ac1384c35af" providerId="ADAL" clId="{0037BADE-6759-4AC9-911B-D177B3381E3E}" dt="2024-03-04T16:04:06.607" v="88" actId="1076"/>
        <pc:sldMkLst>
          <pc:docMk/>
          <pc:sldMk cId="3717127478" sldId="258"/>
        </pc:sldMkLst>
        <pc:spChg chg="mod">
          <ac:chgData name="Stephane Combes" userId="e8a042bf-e8b6-4efe-aacb-1ac1384c35af" providerId="ADAL" clId="{0037BADE-6759-4AC9-911B-D177B3381E3E}" dt="2024-03-04T15:06:00.365" v="2" actId="14100"/>
          <ac:spMkLst>
            <pc:docMk/>
            <pc:sldMk cId="3717127478" sldId="258"/>
            <ac:spMk id="6" creationId="{4964B13A-76A7-D7A2-D754-022191A0A064}"/>
          </ac:spMkLst>
        </pc:spChg>
        <pc:spChg chg="mod">
          <ac:chgData name="Stephane Combes" userId="e8a042bf-e8b6-4efe-aacb-1ac1384c35af" providerId="ADAL" clId="{0037BADE-6759-4AC9-911B-D177B3381E3E}" dt="2024-03-04T15:06:27.257" v="9" actId="14100"/>
          <ac:spMkLst>
            <pc:docMk/>
            <pc:sldMk cId="3717127478" sldId="258"/>
            <ac:spMk id="10" creationId="{A4C0F088-729C-795D-C901-D217D86ED568}"/>
          </ac:spMkLst>
        </pc:spChg>
        <pc:spChg chg="mod">
          <ac:chgData name="Stephane Combes" userId="e8a042bf-e8b6-4efe-aacb-1ac1384c35af" providerId="ADAL" clId="{0037BADE-6759-4AC9-911B-D177B3381E3E}" dt="2024-03-04T16:04:06.607" v="88" actId="1076"/>
          <ac:spMkLst>
            <pc:docMk/>
            <pc:sldMk cId="3717127478" sldId="258"/>
            <ac:spMk id="11" creationId="{205A6C62-D480-BAB9-3ED3-5AE9DAE18530}"/>
          </ac:spMkLst>
        </pc:spChg>
        <pc:spChg chg="mod">
          <ac:chgData name="Stephane Combes" userId="e8a042bf-e8b6-4efe-aacb-1ac1384c35af" providerId="ADAL" clId="{0037BADE-6759-4AC9-911B-D177B3381E3E}" dt="2024-03-04T15:06:21.910" v="7" actId="14100"/>
          <ac:spMkLst>
            <pc:docMk/>
            <pc:sldMk cId="3717127478" sldId="258"/>
            <ac:spMk id="12" creationId="{1A6DC8B9-EC85-4B21-2C49-C3454BE6AF22}"/>
          </ac:spMkLst>
        </pc:spChg>
        <pc:spChg chg="mod">
          <ac:chgData name="Stephane Combes" userId="e8a042bf-e8b6-4efe-aacb-1ac1384c35af" providerId="ADAL" clId="{0037BADE-6759-4AC9-911B-D177B3381E3E}" dt="2024-03-04T15:06:56.690" v="25" actId="20577"/>
          <ac:spMkLst>
            <pc:docMk/>
            <pc:sldMk cId="3717127478" sldId="258"/>
            <ac:spMk id="15" creationId="{7B3CE96C-682F-4671-A83B-2FCCDCEB9871}"/>
          </ac:spMkLst>
        </pc:spChg>
        <pc:spChg chg="mod">
          <ac:chgData name="Stephane Combes" userId="e8a042bf-e8b6-4efe-aacb-1ac1384c35af" providerId="ADAL" clId="{0037BADE-6759-4AC9-911B-D177B3381E3E}" dt="2024-03-04T15:06:09.632" v="4" actId="14100"/>
          <ac:spMkLst>
            <pc:docMk/>
            <pc:sldMk cId="3717127478" sldId="258"/>
            <ac:spMk id="16" creationId="{A419E404-C385-0FD9-B569-8C7718D2BCE3}"/>
          </ac:spMkLst>
        </pc:spChg>
        <pc:spChg chg="del">
          <ac:chgData name="Stephane Combes" userId="e8a042bf-e8b6-4efe-aacb-1ac1384c35af" providerId="ADAL" clId="{0037BADE-6759-4AC9-911B-D177B3381E3E}" dt="2024-03-04T15:05:48.881" v="0" actId="478"/>
          <ac:spMkLst>
            <pc:docMk/>
            <pc:sldMk cId="3717127478" sldId="258"/>
            <ac:spMk id="21" creationId="{92754DCC-4D7C-6078-8AA6-A85366024F7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3/4/2024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9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0.emf"/><Relationship Id="rId4" Type="http://schemas.openxmlformats.org/officeDocument/2006/relationships/image" Target="../media/image36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210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884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42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29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0CCE86EE-FAF5-8242-9AAA-84B411A46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5" name="Picture 64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110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0" y="646559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5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894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369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468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4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AE1A4AD3-76D1-0746-83B3-49CBFBCC3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13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5" name="Picture 64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781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018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4535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427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723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77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7.png"/><Relationship Id="rId39" Type="http://schemas.openxmlformats.org/officeDocument/2006/relationships/image" Target="../media/image20.png"/><Relationship Id="rId21" Type="http://schemas.openxmlformats.org/officeDocument/2006/relationships/image" Target="../media/image2.png"/><Relationship Id="rId34" Type="http://schemas.openxmlformats.org/officeDocument/2006/relationships/image" Target="../media/image15.png"/><Relationship Id="rId42" Type="http://schemas.openxmlformats.org/officeDocument/2006/relationships/image" Target="../media/image23.png"/><Relationship Id="rId47" Type="http://schemas.openxmlformats.org/officeDocument/2006/relationships/image" Target="../media/image2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45" Type="http://schemas.openxmlformats.org/officeDocument/2006/relationships/image" Target="../media/image26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31" Type="http://schemas.openxmlformats.org/officeDocument/2006/relationships/image" Target="../media/image12.png"/><Relationship Id="rId44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Relationship Id="rId43" Type="http://schemas.openxmlformats.org/officeDocument/2006/relationships/image" Target="../media/image24.png"/><Relationship Id="rId48" Type="http://schemas.openxmlformats.org/officeDocument/2006/relationships/image" Target="../media/image29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46" Type="http://schemas.openxmlformats.org/officeDocument/2006/relationships/image" Target="../media/image27.png"/><Relationship Id="rId20" Type="http://schemas.openxmlformats.org/officeDocument/2006/relationships/image" Target="../media/image1.jpeg"/><Relationship Id="rId41" Type="http://schemas.openxmlformats.org/officeDocument/2006/relationships/image" Target="../media/image2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image" Target="../media/image36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" Type="http://schemas.openxmlformats.org/officeDocument/2006/relationships/theme" Target="../theme/theme2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emf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9" Type="http://schemas.openxmlformats.org/officeDocument/2006/relationships/image" Target="../media/image27.png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emf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38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theme" Target="../theme/theme4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em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37.png"/><Relationship Id="rId5" Type="http://schemas.openxmlformats.org/officeDocument/2006/relationships/image" Target="../media/image38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6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40.emf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1" name="Picture 40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  <p:sldLayoutId id="214748397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78" r:id="rId2"/>
    <p:sldLayoutId id="2147484006" r:id="rId3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80" r:id="rId2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8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457715-4F4F-24BF-EFD3-85931FF2675A}"/>
              </a:ext>
            </a:extLst>
          </p:cNvPr>
          <p:cNvSpPr/>
          <p:nvPr/>
        </p:nvSpPr>
        <p:spPr>
          <a:xfrm>
            <a:off x="224683" y="811033"/>
            <a:ext cx="11837446" cy="10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1D15DEF-67F5-5578-3FD7-912E1D954772}"/>
              </a:ext>
            </a:extLst>
          </p:cNvPr>
          <p:cNvSpPr txBox="1">
            <a:spLocks noChangeArrowheads="1"/>
          </p:cNvSpPr>
          <p:nvPr/>
        </p:nvSpPr>
        <p:spPr>
          <a:xfrm>
            <a:off x="190782" y="52159"/>
            <a:ext cx="9566461" cy="867930"/>
          </a:xfrm>
          <a:prstGeom prst="rect">
            <a:avLst/>
          </a:prstGeom>
        </p:spPr>
        <p:txBody>
          <a:bodyPr vert="horz" wrap="square" lIns="36000" tIns="45720" rIns="7200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cap="all" baseline="0">
                <a:solidFill>
                  <a:schemeClr val="tx2"/>
                </a:solidFill>
                <a:effectLst/>
                <a:latin typeface="NotesEsa" charset="0"/>
                <a:ea typeface="NotesEsa" charset="0"/>
                <a:cs typeface="NotesEsa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NotesEsa" charset="0"/>
              </a:rPr>
              <a:t>Activity(IES) or CAPABILITY</a:t>
            </a:r>
            <a:r>
              <a:rPr lang="en-US" sz="2800" dirty="0">
                <a:solidFill>
                  <a:srgbClr val="002663"/>
                </a:solidFill>
              </a:rPr>
              <a:t>(IES) relevant to Autonomous ROVER Demonstrator </a:t>
            </a:r>
            <a:r>
              <a:rPr kumimoji="0" 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NotesEsa" charset="0"/>
              </a:rPr>
              <a:t>Title </a:t>
            </a: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srgbClr val="002663"/>
                </a:solidFill>
                <a:effectLst/>
                <a:uLnTx/>
                <a:uFillTx/>
                <a:latin typeface="NotesEsa" charset="0"/>
              </a:rPr>
              <a:t>(one slide per company/research institute)</a:t>
            </a:r>
            <a:endParaRPr kumimoji="0" lang="en-GB" sz="2800" b="0" i="0" u="none" strike="noStrike" kern="1200" cap="all" spc="0" normalizeH="0" baseline="0" noProof="0" dirty="0">
              <a:ln>
                <a:noFill/>
              </a:ln>
              <a:solidFill>
                <a:srgbClr val="002663"/>
              </a:solidFill>
              <a:effectLst/>
              <a:uLnTx/>
              <a:uFillTx/>
              <a:latin typeface="NotesEsa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64B13A-76A7-D7A2-D754-022191A0A064}"/>
              </a:ext>
            </a:extLst>
          </p:cNvPr>
          <p:cNvSpPr/>
          <p:nvPr/>
        </p:nvSpPr>
        <p:spPr>
          <a:xfrm>
            <a:off x="224687" y="939551"/>
            <a:ext cx="8788681" cy="501339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72000" tIns="36000" rIns="72000" bIns="3600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Company name (ISO Country Code), e.g. RAL (</a:t>
            </a:r>
            <a:r>
              <a:rPr lang="en-US" sz="1100" b="1" kern="0" dirty="0">
                <a:solidFill>
                  <a:srgbClr val="FFFFFF"/>
                </a:solidFill>
                <a:latin typeface="NotesEsa"/>
              </a:rPr>
              <a:t>UK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C0F088-729C-795D-C901-D217D86ED568}"/>
              </a:ext>
            </a:extLst>
          </p:cNvPr>
          <p:cNvSpPr/>
          <p:nvPr/>
        </p:nvSpPr>
        <p:spPr>
          <a:xfrm>
            <a:off x="224685" y="1744768"/>
            <a:ext cx="8788687" cy="1396437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36000" tIns="36000" rIns="36000" bIns="36000" rtlCol="0" anchor="t" anchorCtr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Background and justification: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NotesEsa"/>
              </a:rPr>
              <a:t>Rationale why this activity (</a:t>
            </a:r>
            <a:r>
              <a:rPr lang="en-US" sz="1100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NotesEsa"/>
              </a:rPr>
              <a:t>ies</a:t>
            </a:r>
            <a:r>
              <a:rPr 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NotesEsa"/>
              </a:rPr>
              <a:t>) or capability (</a:t>
            </a:r>
            <a:r>
              <a:rPr lang="en-US" sz="1100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NotesEsa"/>
              </a:rPr>
              <a:t>ies</a:t>
            </a:r>
            <a:r>
              <a:rPr 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NotesEsa"/>
              </a:rPr>
              <a:t>)  is considered relevant for the autonomous rover demonstrator initiative. Please add concise text or bullet points.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A6C62-D480-BAB9-3ED3-5AE9DAE18530}"/>
              </a:ext>
            </a:extLst>
          </p:cNvPr>
          <p:cNvSpPr/>
          <p:nvPr/>
        </p:nvSpPr>
        <p:spPr>
          <a:xfrm>
            <a:off x="240039" y="3141205"/>
            <a:ext cx="8788686" cy="1684010"/>
          </a:xfrm>
          <a:prstGeom prst="rect">
            <a:avLst/>
          </a:prstGeom>
          <a:solidFill>
            <a:srgbClr val="FFFFFF">
              <a:lumMod val="85000"/>
            </a:srgbClr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NotesEsa"/>
              </a:rPr>
              <a:t>Activity(</a:t>
            </a:r>
            <a:r>
              <a:rPr lang="en-US" sz="1100" b="1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NotesEsa"/>
              </a:rPr>
              <a:t>ies</a:t>
            </a:r>
            <a:r>
              <a:rPr lang="en-US" sz="11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NotesEsa"/>
              </a:rPr>
              <a:t>)/Capability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(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ies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):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Describe performed or ongoing activities (add ESA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programme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 and contract reference when applicable) that can be considered building blocks for an autonomous rover demonstrator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NotesEsa"/>
              </a:rPr>
              <a:t>Describe capability(</a:t>
            </a:r>
            <a:r>
              <a:rPr lang="en-US" sz="1100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NotesEsa"/>
              </a:rPr>
              <a:t>ies</a:t>
            </a:r>
            <a:r>
              <a:rPr 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NotesEsa"/>
              </a:rPr>
              <a:t>) relevant to autonomous rover demonstrator that can be offered by the company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6DC8B9-EC85-4B21-2C49-C3454BE6AF22}"/>
              </a:ext>
            </a:extLst>
          </p:cNvPr>
          <p:cNvSpPr/>
          <p:nvPr/>
        </p:nvSpPr>
        <p:spPr>
          <a:xfrm>
            <a:off x="240039" y="4825218"/>
            <a:ext cx="8788686" cy="151694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Achievements and status: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Major achievements and status</a:t>
            </a:r>
            <a:r>
              <a:rPr 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NotesEsa"/>
              </a:rPr>
              <a:t> of activity(</a:t>
            </a:r>
            <a:r>
              <a:rPr lang="en-US" sz="1100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NotesEsa"/>
              </a:rPr>
              <a:t>ies</a:t>
            </a:r>
            <a:r>
              <a:rPr 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NotesEsa"/>
              </a:rPr>
              <a:t>) and proven evidence of capabilities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NotesEsa"/>
              </a:rPr>
              <a:t>Please add concise text or bullet points.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3CE96C-682F-4671-A83B-2FCCDCEB9871}"/>
              </a:ext>
            </a:extLst>
          </p:cNvPr>
          <p:cNvSpPr/>
          <p:nvPr/>
        </p:nvSpPr>
        <p:spPr>
          <a:xfrm>
            <a:off x="685799" y="1448300"/>
            <a:ext cx="8327570" cy="289061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 dirty="0">
                <a:solidFill>
                  <a:srgbClr val="FFFFFF"/>
                </a:solidFill>
                <a:latin typeface="NotesEsa"/>
              </a:rPr>
              <a:t>Current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TRL</a:t>
            </a:r>
            <a:r>
              <a:rPr lang="en-US" sz="1100" b="1" kern="0" dirty="0">
                <a:solidFill>
                  <a:srgbClr val="FFFFFF"/>
                </a:solidFill>
                <a:latin typeface="NotesEsa"/>
              </a:rPr>
              <a:t> for activity/capability #1, #2 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19E404-C385-0FD9-B569-8C7718D2BCE3}"/>
              </a:ext>
            </a:extLst>
          </p:cNvPr>
          <p:cNvSpPr/>
          <p:nvPr/>
        </p:nvSpPr>
        <p:spPr>
          <a:xfrm>
            <a:off x="224685" y="1440893"/>
            <a:ext cx="461113" cy="29646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72000" tIns="36000" rIns="72000" bIns="3600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TRL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BA742D-4373-0308-5EB3-21D22E9944BA}"/>
              </a:ext>
            </a:extLst>
          </p:cNvPr>
          <p:cNvSpPr/>
          <p:nvPr/>
        </p:nvSpPr>
        <p:spPr>
          <a:xfrm>
            <a:off x="9028726" y="1879594"/>
            <a:ext cx="3029522" cy="4448194"/>
          </a:xfrm>
          <a:prstGeom prst="rect">
            <a:avLst/>
          </a:prstGeom>
          <a:solidFill>
            <a:srgbClr val="FFFFFF">
              <a:lumMod val="75000"/>
            </a:srgbClr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Please add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high-resolution pictures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(above 1000x1000 pixels)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WITH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captions here and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remove this </a:t>
            </a:r>
            <a:r>
              <a:rPr lang="en-US" sz="1200" b="1" u="sng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NotesEsa"/>
              </a:rPr>
              <a:t>text box</a:t>
            </a:r>
            <a:endParaRPr kumimoji="0" lang="en-US" sz="1200" b="1" i="0" u="sng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Make sure there is no copyright on pictures</a:t>
            </a:r>
            <a:endParaRPr kumimoji="0" lang="en-GB" sz="1200" i="0" u="sng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42B805-33DA-A60E-8991-8BDD2CE93B37}"/>
              </a:ext>
            </a:extLst>
          </p:cNvPr>
          <p:cNvSpPr txBox="1"/>
          <p:nvPr/>
        </p:nvSpPr>
        <p:spPr>
          <a:xfrm>
            <a:off x="9206670" y="5777635"/>
            <a:ext cx="267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>
                    <a:lumMod val="50000"/>
                    <a:lumOff val="50000"/>
                  </a:srgbClr>
                </a:solidFill>
                <a:latin typeface="NotesEsa"/>
              </a:rPr>
              <a:t>Caption 2</a:t>
            </a:r>
            <a:endParaRPr lang="en-GB" sz="1200" b="1" dirty="0">
              <a:solidFill>
                <a:srgbClr val="000000">
                  <a:lumMod val="50000"/>
                  <a:lumOff val="50000"/>
                </a:srgbClr>
              </a:solidFill>
              <a:latin typeface="NotesEsa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EC6FD98A-8725-2FC9-BC0E-21C15ABC01AE}"/>
              </a:ext>
            </a:extLst>
          </p:cNvPr>
          <p:cNvSpPr txBox="1"/>
          <p:nvPr/>
        </p:nvSpPr>
        <p:spPr>
          <a:xfrm>
            <a:off x="9138929" y="3590032"/>
            <a:ext cx="2945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>
                    <a:lumMod val="50000"/>
                    <a:lumOff val="50000"/>
                  </a:srgbClr>
                </a:solidFill>
                <a:latin typeface="NotesEsa"/>
              </a:rPr>
              <a:t>Caption 1</a:t>
            </a:r>
            <a:endParaRPr lang="en-GB" sz="1200" b="1" dirty="0">
              <a:solidFill>
                <a:srgbClr val="000000">
                  <a:lumMod val="50000"/>
                  <a:lumOff val="50000"/>
                </a:srgbClr>
              </a:solidFill>
              <a:latin typeface="NotesEs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D71BD6-86ED-4FC0-A788-9D4BBB5C6D4C}"/>
              </a:ext>
            </a:extLst>
          </p:cNvPr>
          <p:cNvSpPr/>
          <p:nvPr/>
        </p:nvSpPr>
        <p:spPr>
          <a:xfrm>
            <a:off x="9028726" y="938084"/>
            <a:ext cx="3026990" cy="927134"/>
          </a:xfrm>
          <a:prstGeom prst="rect">
            <a:avLst/>
          </a:prstGeom>
          <a:solidFill>
            <a:srgbClr val="FFFFFF">
              <a:lumMod val="75000"/>
            </a:srgbClr>
          </a:solidFill>
          <a:ln w="190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36000" r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Please add Point of Contact Details for inquiries here and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NotesEsa"/>
                <a:ea typeface="+mn-ea"/>
                <a:cs typeface="+mn-cs"/>
              </a:rPr>
              <a:t>remove this </a:t>
            </a:r>
            <a:r>
              <a:rPr lang="en-US" sz="1200" b="1" u="sng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NotesEsa"/>
              </a:rPr>
              <a:t>text box</a:t>
            </a:r>
            <a:endParaRPr kumimoji="0" lang="en-GB" sz="1200" b="1" i="0" u="sng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NotesEs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127478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F811E502-E3D8-47AA-BA1B-F8A475B28363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75119C28-C2B5-41E4-AD90-DB127FF79F00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 smtClean="0">
            <a:solidFill>
              <a:srgbClr val="8197A6"/>
            </a:solidFill>
            <a:latin typeface="Arial" charset="0"/>
            <a:ea typeface="MS PGothic" pitchFamily="34" charset="-128"/>
            <a:cs typeface="Arial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CA078FB4-4310-46A5-9F00-BB6AC0913C0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8BDAEA13-A01D-4BD6-BC16-9DAF9F5F5E81}"/>
    </a:ext>
  </a:extLst>
</a:theme>
</file>

<file path=ppt/theme/theme5.xml><?xml version="1.0" encoding="utf-8"?>
<a:theme xmlns:a="http://schemas.openxmlformats.org/drawingml/2006/main" name="1_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2021-09-28T22:00:00+00:00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PKKMWAM5UKCP-1108600927-1254</_dlc_DocId>
    <_dlc_DocIdUrl xmlns="ddc99d1b-0883-4f2c-a8e6-6d8ebaa0e5d6">
      <Url>https://esateamsite.sso.esa.int/support/EOT2018/_layouts/15/DocIdRedir.aspx?ID=PKKMWAM5UKCP-1108600927-1254</Url>
      <Description>PKKMWAM5UKCP-1108600927-1254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AE357E-AA40-4137-B0C7-FF26FE7347B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2DAB99F-4042-476C-A9D8-CFBCDD3C5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</Template>
  <TotalTime>107</TotalTime>
  <Words>205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NotesEsa</vt:lpstr>
      <vt:lpstr>Verdana</vt:lpstr>
      <vt:lpstr>ESA_Presentation_DARK</vt:lpstr>
      <vt:lpstr>ESA_Presentation_DARK_BG</vt:lpstr>
      <vt:lpstr>ESA_Presentation_CLEAR</vt:lpstr>
      <vt:lpstr>ESA_Presentation_CLEAR_BG</vt:lpstr>
      <vt:lpstr>1_ESA_Presentation_CLEAR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Achievement Template</dc:title>
  <dc:subject>Technology Achievement Template</dc:subject>
  <dc:creator>Viktorija Piaulokaite</dc:creator>
  <cp:keywords/>
  <dc:description/>
  <cp:lastModifiedBy>Stephane Combes</cp:lastModifiedBy>
  <cp:revision>8</cp:revision>
  <cp:lastPrinted>2008-08-26T16:26:23Z</cp:lastPrinted>
  <dcterms:created xsi:type="dcterms:W3CDTF">2021-09-29T08:32:46Z</dcterms:created>
  <dcterms:modified xsi:type="dcterms:W3CDTF">2024-03-04T16:04:09Z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Viktorija Piaulokaite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2021-09-28T22:00:00Z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